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0"/>
  </p:notesMasterIdLst>
  <p:sldIdLst>
    <p:sldId id="256" r:id="rId5"/>
    <p:sldId id="258" r:id="rId6"/>
    <p:sldId id="262" r:id="rId7"/>
    <p:sldId id="259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B228"/>
    <a:srgbClr val="046DFF"/>
    <a:srgbClr val="02C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6EB046-DD1A-C54C-B9EF-C71C2254DAB6}" v="27" dt="2024-03-01T19:17:09.3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MasterView">
  <p:normalViewPr>
    <p:restoredLeft sz="15737"/>
    <p:restoredTop sz="96327"/>
  </p:normalViewPr>
  <p:slideViewPr>
    <p:cSldViewPr snapToGrid="0" snapToObjects="1" showGuides="1">
      <p:cViewPr varScale="1">
        <p:scale>
          <a:sx n="135" d="100"/>
          <a:sy n="135" d="100"/>
        </p:scale>
        <p:origin x="1312" y="17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chelle Sambur" userId="ce310f10-d017-4180-8b3a-91c2e6edea5e" providerId="ADAL" clId="{FA6EB046-DD1A-C54C-B9EF-C71C2254DAB6}"/>
    <pc:docChg chg="undo custSel delSld modMainMaster">
      <pc:chgData name="Rochelle Sambur" userId="ce310f10-d017-4180-8b3a-91c2e6edea5e" providerId="ADAL" clId="{FA6EB046-DD1A-C54C-B9EF-C71C2254DAB6}" dt="2024-03-01T19:17:09.329" v="92" actId="14826"/>
      <pc:docMkLst>
        <pc:docMk/>
      </pc:docMkLst>
      <pc:sldChg chg="del">
        <pc:chgData name="Rochelle Sambur" userId="ce310f10-d017-4180-8b3a-91c2e6edea5e" providerId="ADAL" clId="{FA6EB046-DD1A-C54C-B9EF-C71C2254DAB6}" dt="2024-02-22T14:43:12.682" v="18" actId="2696"/>
        <pc:sldMkLst>
          <pc:docMk/>
          <pc:sldMk cId="428620570" sldId="257"/>
        </pc:sldMkLst>
      </pc:sldChg>
      <pc:sldChg chg="del">
        <pc:chgData name="Rochelle Sambur" userId="ce310f10-d017-4180-8b3a-91c2e6edea5e" providerId="ADAL" clId="{FA6EB046-DD1A-C54C-B9EF-C71C2254DAB6}" dt="2024-02-22T14:43:22.607" v="19" actId="2696"/>
        <pc:sldMkLst>
          <pc:docMk/>
          <pc:sldMk cId="1030716275" sldId="260"/>
        </pc:sldMkLst>
      </pc:sldChg>
      <pc:sldChg chg="del">
        <pc:chgData name="Rochelle Sambur" userId="ce310f10-d017-4180-8b3a-91c2e6edea5e" providerId="ADAL" clId="{FA6EB046-DD1A-C54C-B9EF-C71C2254DAB6}" dt="2024-02-22T14:43:22.616" v="20" actId="2696"/>
        <pc:sldMkLst>
          <pc:docMk/>
          <pc:sldMk cId="1780155751" sldId="261"/>
        </pc:sldMkLst>
      </pc:sldChg>
      <pc:sldMasterChg chg="delSldLayout modSldLayout">
        <pc:chgData name="Rochelle Sambur" userId="ce310f10-d017-4180-8b3a-91c2e6edea5e" providerId="ADAL" clId="{FA6EB046-DD1A-C54C-B9EF-C71C2254DAB6}" dt="2024-03-01T19:17:09.329" v="92" actId="14826"/>
        <pc:sldMasterMkLst>
          <pc:docMk/>
          <pc:sldMasterMk cId="2041475580" sldId="2147483648"/>
        </pc:sldMasterMkLst>
        <pc:sldLayoutChg chg="addSp modSp mod">
          <pc:chgData name="Rochelle Sambur" userId="ce310f10-d017-4180-8b3a-91c2e6edea5e" providerId="ADAL" clId="{FA6EB046-DD1A-C54C-B9EF-C71C2254DAB6}" dt="2024-03-01T19:17:09.329" v="92" actId="14826"/>
          <pc:sldLayoutMkLst>
            <pc:docMk/>
            <pc:sldMasterMk cId="2041475580" sldId="2147483648"/>
            <pc:sldLayoutMk cId="3587407005" sldId="2147483649"/>
          </pc:sldLayoutMkLst>
          <pc:spChg chg="mod">
            <ac:chgData name="Rochelle Sambur" userId="ce310f10-d017-4180-8b3a-91c2e6edea5e" providerId="ADAL" clId="{FA6EB046-DD1A-C54C-B9EF-C71C2254DAB6}" dt="2024-02-22T14:41:39.329" v="14" actId="207"/>
            <ac:spMkLst>
              <pc:docMk/>
              <pc:sldMasterMk cId="2041475580" sldId="2147483648"/>
              <pc:sldLayoutMk cId="3587407005" sldId="2147483649"/>
              <ac:spMk id="2" creationId="{DCCAC983-AB9E-954F-941C-6AAB135FA619}"/>
            </ac:spMkLst>
          </pc:spChg>
          <pc:spChg chg="mod">
            <ac:chgData name="Rochelle Sambur" userId="ce310f10-d017-4180-8b3a-91c2e6edea5e" providerId="ADAL" clId="{FA6EB046-DD1A-C54C-B9EF-C71C2254DAB6}" dt="2024-02-22T14:41:48.082" v="16" actId="207"/>
            <ac:spMkLst>
              <pc:docMk/>
              <pc:sldMasterMk cId="2041475580" sldId="2147483648"/>
              <pc:sldLayoutMk cId="3587407005" sldId="2147483649"/>
              <ac:spMk id="3" creationId="{AFA03179-9564-2941-A222-BC523EC43582}"/>
            </ac:spMkLst>
          </pc:spChg>
          <pc:spChg chg="mod">
            <ac:chgData name="Rochelle Sambur" userId="ce310f10-d017-4180-8b3a-91c2e6edea5e" providerId="ADAL" clId="{FA6EB046-DD1A-C54C-B9EF-C71C2254DAB6}" dt="2024-02-22T14:41:44.350" v="15" actId="207"/>
            <ac:spMkLst>
              <pc:docMk/>
              <pc:sldMasterMk cId="2041475580" sldId="2147483648"/>
              <pc:sldLayoutMk cId="3587407005" sldId="2147483649"/>
              <ac:spMk id="13" creationId="{7C952595-FE0A-F347-8A5C-744B1DD68C49}"/>
            </ac:spMkLst>
          </pc:spChg>
          <pc:picChg chg="add mod">
            <ac:chgData name="Rochelle Sambur" userId="ce310f10-d017-4180-8b3a-91c2e6edea5e" providerId="ADAL" clId="{FA6EB046-DD1A-C54C-B9EF-C71C2254DAB6}" dt="2024-03-01T19:17:09.329" v="92" actId="14826"/>
            <ac:picMkLst>
              <pc:docMk/>
              <pc:sldMasterMk cId="2041475580" sldId="2147483648"/>
              <pc:sldLayoutMk cId="3587407005" sldId="2147483649"/>
              <ac:picMk id="5" creationId="{FFAF664B-E3CB-B80F-3D56-7905A06F09B6}"/>
            </ac:picMkLst>
          </pc:picChg>
        </pc:sldLayoutChg>
        <pc:sldLayoutChg chg="addSp delSp modSp mod">
          <pc:chgData name="Rochelle Sambur" userId="ce310f10-d017-4180-8b3a-91c2e6edea5e" providerId="ADAL" clId="{FA6EB046-DD1A-C54C-B9EF-C71C2254DAB6}" dt="2024-02-22T14:49:00.544" v="71" actId="1037"/>
          <pc:sldLayoutMkLst>
            <pc:docMk/>
            <pc:sldMasterMk cId="2041475580" sldId="2147483648"/>
            <pc:sldLayoutMk cId="3021034879" sldId="2147483704"/>
          </pc:sldLayoutMkLst>
          <pc:spChg chg="add mod">
            <ac:chgData name="Rochelle Sambur" userId="ce310f10-d017-4180-8b3a-91c2e6edea5e" providerId="ADAL" clId="{FA6EB046-DD1A-C54C-B9EF-C71C2254DAB6}" dt="2024-02-22T14:46:41.199" v="43" actId="14100"/>
            <ac:spMkLst>
              <pc:docMk/>
              <pc:sldMasterMk cId="2041475580" sldId="2147483648"/>
              <pc:sldLayoutMk cId="3021034879" sldId="2147483704"/>
              <ac:spMk id="4" creationId="{37D42871-B7B8-6130-B446-3546589F9B61}"/>
            </ac:spMkLst>
          </pc:spChg>
          <pc:spChg chg="add mod">
            <ac:chgData name="Rochelle Sambur" userId="ce310f10-d017-4180-8b3a-91c2e6edea5e" providerId="ADAL" clId="{FA6EB046-DD1A-C54C-B9EF-C71C2254DAB6}" dt="2024-02-22T14:47:07.511" v="46" actId="207"/>
            <ac:spMkLst>
              <pc:docMk/>
              <pc:sldMasterMk cId="2041475580" sldId="2147483648"/>
              <pc:sldLayoutMk cId="3021034879" sldId="2147483704"/>
              <ac:spMk id="7" creationId="{A4F36ADC-6DDE-C5B0-3248-AF243AB38BC5}"/>
            </ac:spMkLst>
          </pc:spChg>
          <pc:spChg chg="add del">
            <ac:chgData name="Rochelle Sambur" userId="ce310f10-d017-4180-8b3a-91c2e6edea5e" providerId="ADAL" clId="{FA6EB046-DD1A-C54C-B9EF-C71C2254DAB6}" dt="2024-02-22T14:47:38.810" v="48" actId="478"/>
            <ac:spMkLst>
              <pc:docMk/>
              <pc:sldMasterMk cId="2041475580" sldId="2147483648"/>
              <pc:sldLayoutMk cId="3021034879" sldId="2147483704"/>
              <ac:spMk id="10" creationId="{0F36A8AA-A6E0-6D3E-1D10-BECFFF44BFC6}"/>
            </ac:spMkLst>
          </pc:spChg>
          <pc:picChg chg="del mod">
            <ac:chgData name="Rochelle Sambur" userId="ce310f10-d017-4180-8b3a-91c2e6edea5e" providerId="ADAL" clId="{FA6EB046-DD1A-C54C-B9EF-C71C2254DAB6}" dt="2024-02-22T14:44:58.560" v="29" actId="478"/>
            <ac:picMkLst>
              <pc:docMk/>
              <pc:sldMasterMk cId="2041475580" sldId="2147483648"/>
              <pc:sldLayoutMk cId="3021034879" sldId="2147483704"/>
              <ac:picMk id="5" creationId="{0C11E813-2FE2-7BE3-2065-DA938677716A}"/>
            </ac:picMkLst>
          </pc:picChg>
          <pc:picChg chg="add mod modCrop">
            <ac:chgData name="Rochelle Sambur" userId="ce310f10-d017-4180-8b3a-91c2e6edea5e" providerId="ADAL" clId="{FA6EB046-DD1A-C54C-B9EF-C71C2254DAB6}" dt="2024-02-22T14:49:00.544" v="71" actId="1037"/>
            <ac:picMkLst>
              <pc:docMk/>
              <pc:sldMasterMk cId="2041475580" sldId="2147483648"/>
              <pc:sldLayoutMk cId="3021034879" sldId="2147483704"/>
              <ac:picMk id="12" creationId="{B0F71BC6-78B9-A08F-70C0-B60A1AF17291}"/>
            </ac:picMkLst>
          </pc:picChg>
        </pc:sldLayoutChg>
        <pc:sldLayoutChg chg="addSp delSp modSp mod">
          <pc:chgData name="Rochelle Sambur" userId="ce310f10-d017-4180-8b3a-91c2e6edea5e" providerId="ADAL" clId="{FA6EB046-DD1A-C54C-B9EF-C71C2254DAB6}" dt="2024-02-22T14:50:46.276" v="85" actId="167"/>
          <pc:sldLayoutMkLst>
            <pc:docMk/>
            <pc:sldMasterMk cId="2041475580" sldId="2147483648"/>
            <pc:sldLayoutMk cId="3259038581" sldId="2147483705"/>
          </pc:sldLayoutMkLst>
          <pc:spChg chg="add mod">
            <ac:chgData name="Rochelle Sambur" userId="ce310f10-d017-4180-8b3a-91c2e6edea5e" providerId="ADAL" clId="{FA6EB046-DD1A-C54C-B9EF-C71C2254DAB6}" dt="2024-02-22T14:50:14.554" v="82"/>
            <ac:spMkLst>
              <pc:docMk/>
              <pc:sldMasterMk cId="2041475580" sldId="2147483648"/>
              <pc:sldLayoutMk cId="3259038581" sldId="2147483705"/>
              <ac:spMk id="4" creationId="{488E4F0F-0BAA-9FD9-23FE-EAC76B678013}"/>
            </ac:spMkLst>
          </pc:spChg>
          <pc:spChg chg="add mod">
            <ac:chgData name="Rochelle Sambur" userId="ce310f10-d017-4180-8b3a-91c2e6edea5e" providerId="ADAL" clId="{FA6EB046-DD1A-C54C-B9EF-C71C2254DAB6}" dt="2024-02-22T14:50:46.276" v="85" actId="167"/>
            <ac:spMkLst>
              <pc:docMk/>
              <pc:sldMasterMk cId="2041475580" sldId="2147483648"/>
              <pc:sldLayoutMk cId="3259038581" sldId="2147483705"/>
              <ac:spMk id="7" creationId="{671EFE7A-6073-7AB7-74A8-53882B62E33A}"/>
            </ac:spMkLst>
          </pc:spChg>
          <pc:picChg chg="del">
            <ac:chgData name="Rochelle Sambur" userId="ce310f10-d017-4180-8b3a-91c2e6edea5e" providerId="ADAL" clId="{FA6EB046-DD1A-C54C-B9EF-C71C2254DAB6}" dt="2024-02-22T14:45:04.565" v="31" actId="478"/>
            <ac:picMkLst>
              <pc:docMk/>
              <pc:sldMasterMk cId="2041475580" sldId="2147483648"/>
              <pc:sldLayoutMk cId="3259038581" sldId="2147483705"/>
              <ac:picMk id="5" creationId="{1E259315-0D46-762B-9CCD-D5D42A92095A}"/>
            </ac:picMkLst>
          </pc:picChg>
          <pc:picChg chg="add mod">
            <ac:chgData name="Rochelle Sambur" userId="ce310f10-d017-4180-8b3a-91c2e6edea5e" providerId="ADAL" clId="{FA6EB046-DD1A-C54C-B9EF-C71C2254DAB6}" dt="2024-02-22T14:50:27.624" v="83"/>
            <ac:picMkLst>
              <pc:docMk/>
              <pc:sldMasterMk cId="2041475580" sldId="2147483648"/>
              <pc:sldLayoutMk cId="3259038581" sldId="2147483705"/>
              <ac:picMk id="8" creationId="{C861E867-675C-9AA5-8B8C-394CF9E58AD3}"/>
            </ac:picMkLst>
          </pc:picChg>
        </pc:sldLayoutChg>
        <pc:sldLayoutChg chg="del">
          <pc:chgData name="Rochelle Sambur" userId="ce310f10-d017-4180-8b3a-91c2e6edea5e" providerId="ADAL" clId="{FA6EB046-DD1A-C54C-B9EF-C71C2254DAB6}" dt="2024-02-22T14:43:49.359" v="22" actId="2696"/>
          <pc:sldLayoutMkLst>
            <pc:docMk/>
            <pc:sldMasterMk cId="2041475580" sldId="2147483648"/>
            <pc:sldLayoutMk cId="3368225861" sldId="2147483706"/>
          </pc:sldLayoutMkLst>
        </pc:sldLayoutChg>
        <pc:sldLayoutChg chg="addSp delSp modSp mod">
          <pc:chgData name="Rochelle Sambur" userId="ce310f10-d017-4180-8b3a-91c2e6edea5e" providerId="ADAL" clId="{FA6EB046-DD1A-C54C-B9EF-C71C2254DAB6}" dt="2024-02-22T14:50:03.440" v="81" actId="167"/>
          <pc:sldLayoutMkLst>
            <pc:docMk/>
            <pc:sldMasterMk cId="2041475580" sldId="2147483648"/>
            <pc:sldLayoutMk cId="2687922028" sldId="2147483719"/>
          </pc:sldLayoutMkLst>
          <pc:spChg chg="add mod">
            <ac:chgData name="Rochelle Sambur" userId="ce310f10-d017-4180-8b3a-91c2e6edea5e" providerId="ADAL" clId="{FA6EB046-DD1A-C54C-B9EF-C71C2254DAB6}" dt="2024-02-22T14:49:48.052" v="79"/>
            <ac:spMkLst>
              <pc:docMk/>
              <pc:sldMasterMk cId="2041475580" sldId="2147483648"/>
              <pc:sldLayoutMk cId="2687922028" sldId="2147483719"/>
              <ac:spMk id="7" creationId="{95622419-E81A-6992-6300-33BA31825612}"/>
            </ac:spMkLst>
          </pc:spChg>
          <pc:spChg chg="add mod">
            <ac:chgData name="Rochelle Sambur" userId="ce310f10-d017-4180-8b3a-91c2e6edea5e" providerId="ADAL" clId="{FA6EB046-DD1A-C54C-B9EF-C71C2254DAB6}" dt="2024-02-22T14:50:03.440" v="81" actId="167"/>
            <ac:spMkLst>
              <pc:docMk/>
              <pc:sldMasterMk cId="2041475580" sldId="2147483648"/>
              <pc:sldLayoutMk cId="2687922028" sldId="2147483719"/>
              <ac:spMk id="9" creationId="{7A8E33C2-A562-F1A1-7496-3DF799ABE991}"/>
            </ac:spMkLst>
          </pc:spChg>
          <pc:picChg chg="add del mod">
            <ac:chgData name="Rochelle Sambur" userId="ce310f10-d017-4180-8b3a-91c2e6edea5e" providerId="ADAL" clId="{FA6EB046-DD1A-C54C-B9EF-C71C2254DAB6}" dt="2024-02-22T14:49:41.865" v="78" actId="478"/>
            <ac:picMkLst>
              <pc:docMk/>
              <pc:sldMasterMk cId="2041475580" sldId="2147483648"/>
              <pc:sldLayoutMk cId="2687922028" sldId="2147483719"/>
              <ac:picMk id="4" creationId="{50661545-9A16-8FB1-9764-2C8CECA25CAA}"/>
            </ac:picMkLst>
          </pc:picChg>
          <pc:picChg chg="del">
            <ac:chgData name="Rochelle Sambur" userId="ce310f10-d017-4180-8b3a-91c2e6edea5e" providerId="ADAL" clId="{FA6EB046-DD1A-C54C-B9EF-C71C2254DAB6}" dt="2024-02-22T14:45:02.237" v="30" actId="478"/>
            <ac:picMkLst>
              <pc:docMk/>
              <pc:sldMasterMk cId="2041475580" sldId="2147483648"/>
              <pc:sldLayoutMk cId="2687922028" sldId="2147483719"/>
              <ac:picMk id="8" creationId="{570EE712-3D19-5FE8-6BB5-6248ECC3C510}"/>
            </ac:picMkLst>
          </pc:picChg>
          <pc:picChg chg="add mod">
            <ac:chgData name="Rochelle Sambur" userId="ce310f10-d017-4180-8b3a-91c2e6edea5e" providerId="ADAL" clId="{FA6EB046-DD1A-C54C-B9EF-C71C2254DAB6}" dt="2024-02-22T14:49:54.532" v="80"/>
            <ac:picMkLst>
              <pc:docMk/>
              <pc:sldMasterMk cId="2041475580" sldId="2147483648"/>
              <pc:sldLayoutMk cId="2687922028" sldId="2147483719"/>
              <ac:picMk id="11" creationId="{56B28561-A01C-1264-7B9E-99FB82AA2286}"/>
            </ac:picMkLst>
          </pc:picChg>
        </pc:sldLayoutChg>
        <pc:sldLayoutChg chg="addSp delSp modSp mod setBg">
          <pc:chgData name="Rochelle Sambur" userId="ce310f10-d017-4180-8b3a-91c2e6edea5e" providerId="ADAL" clId="{FA6EB046-DD1A-C54C-B9EF-C71C2254DAB6}" dt="2024-02-22T14:50:59.773" v="87" actId="167"/>
          <pc:sldLayoutMkLst>
            <pc:docMk/>
            <pc:sldMasterMk cId="2041475580" sldId="2147483648"/>
            <pc:sldLayoutMk cId="949823229" sldId="2147483720"/>
          </pc:sldLayoutMkLst>
          <pc:spChg chg="add mod">
            <ac:chgData name="Rochelle Sambur" userId="ce310f10-d017-4180-8b3a-91c2e6edea5e" providerId="ADAL" clId="{FA6EB046-DD1A-C54C-B9EF-C71C2254DAB6}" dt="2024-02-22T14:50:38.675" v="84"/>
            <ac:spMkLst>
              <pc:docMk/>
              <pc:sldMasterMk cId="2041475580" sldId="2147483648"/>
              <pc:sldLayoutMk cId="949823229" sldId="2147483720"/>
              <ac:spMk id="4" creationId="{23B396F9-390D-970D-73B2-80BA92C984FC}"/>
            </ac:spMkLst>
          </pc:spChg>
          <pc:spChg chg="add mod">
            <ac:chgData name="Rochelle Sambur" userId="ce310f10-d017-4180-8b3a-91c2e6edea5e" providerId="ADAL" clId="{FA6EB046-DD1A-C54C-B9EF-C71C2254DAB6}" dt="2024-02-22T14:50:59.773" v="87" actId="167"/>
            <ac:spMkLst>
              <pc:docMk/>
              <pc:sldMasterMk cId="2041475580" sldId="2147483648"/>
              <pc:sldLayoutMk cId="949823229" sldId="2147483720"/>
              <ac:spMk id="7" creationId="{432116CF-D2C8-FAC4-F8BE-F49C21C1ABD2}"/>
            </ac:spMkLst>
          </pc:spChg>
          <pc:picChg chg="del mod">
            <ac:chgData name="Rochelle Sambur" userId="ce310f10-d017-4180-8b3a-91c2e6edea5e" providerId="ADAL" clId="{FA6EB046-DD1A-C54C-B9EF-C71C2254DAB6}" dt="2024-02-22T14:44:39.569" v="27" actId="478"/>
            <ac:picMkLst>
              <pc:docMk/>
              <pc:sldMasterMk cId="2041475580" sldId="2147483648"/>
              <pc:sldLayoutMk cId="949823229" sldId="2147483720"/>
              <ac:picMk id="8" creationId="{2E36DA15-5552-3BE0-0882-2C1C0A466AB5}"/>
            </ac:picMkLst>
          </pc:picChg>
          <pc:picChg chg="add mod">
            <ac:chgData name="Rochelle Sambur" userId="ce310f10-d017-4180-8b3a-91c2e6edea5e" providerId="ADAL" clId="{FA6EB046-DD1A-C54C-B9EF-C71C2254DAB6}" dt="2024-02-22T14:50:59.773" v="87" actId="167"/>
            <ac:picMkLst>
              <pc:docMk/>
              <pc:sldMasterMk cId="2041475580" sldId="2147483648"/>
              <pc:sldLayoutMk cId="949823229" sldId="2147483720"/>
              <ac:picMk id="10" creationId="{D3726BDC-1BA6-7F39-4E06-DC077049307D}"/>
            </ac:picMkLst>
          </pc:picChg>
        </pc:sldLayoutChg>
        <pc:sldLayoutChg chg="del">
          <pc:chgData name="Rochelle Sambur" userId="ce310f10-d017-4180-8b3a-91c2e6edea5e" providerId="ADAL" clId="{FA6EB046-DD1A-C54C-B9EF-C71C2254DAB6}" dt="2024-02-22T14:43:49.351" v="21" actId="2696"/>
          <pc:sldLayoutMkLst>
            <pc:docMk/>
            <pc:sldMasterMk cId="2041475580" sldId="2147483648"/>
            <pc:sldLayoutMk cId="3162496918" sldId="2147483721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B7E77E-28FD-3547-AA5E-98D080CAFD6A}" type="datetimeFigureOut">
              <a:rPr lang="en-US" smtClean="0"/>
              <a:t>3/1/24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7605E1-5148-4540-8D0D-8B3CBFD3D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060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FFAF664B-E3CB-B80F-3D56-7905A06F09B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1" y="8327"/>
            <a:ext cx="12215187" cy="687820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CCAC983-AB9E-954F-941C-6AAB135FA619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8039" y="2407929"/>
            <a:ext cx="11050127" cy="744584"/>
          </a:xfrm>
        </p:spPr>
        <p:txBody>
          <a:bodyPr anchor="b">
            <a:normAutofit/>
          </a:bodyPr>
          <a:lstStyle>
            <a:lvl1pPr algn="ctr">
              <a:defRPr sz="3000" b="1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 Arial Bold • size 30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FA03179-9564-2941-A222-BC523EC4358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38039" y="4167466"/>
            <a:ext cx="11051191" cy="564800"/>
          </a:xfrm>
        </p:spPr>
        <p:txBody>
          <a:bodyPr>
            <a:normAutofit/>
          </a:bodyPr>
          <a:lstStyle>
            <a:lvl1pPr marL="0" indent="0" algn="ctr">
              <a:buNone/>
              <a:defRPr sz="2500"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enter speaker • Arial Regular • size 25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7C952595-FE0A-F347-8A5C-744B1DD68C4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38039" y="3360140"/>
            <a:ext cx="11051938" cy="599699"/>
          </a:xfrm>
        </p:spPr>
        <p:txBody>
          <a:bodyPr/>
          <a:lstStyle>
            <a:lvl1pPr marL="0" indent="0" algn="ctr">
              <a:buFontTx/>
              <a:buNone/>
              <a:defRPr b="0" i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/>
              <a:t>Click to enter date • Arial Regular • size 20</a:t>
            </a:r>
          </a:p>
        </p:txBody>
      </p:sp>
    </p:spTree>
    <p:extLst>
      <p:ext uri="{BB962C8B-B14F-4D97-AF65-F5344CB8AC3E}">
        <p14:creationId xmlns:p14="http://schemas.microsoft.com/office/powerpoint/2010/main" val="3587407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8ABD34-B619-7545-A88C-69681AC40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4697" y="307522"/>
            <a:ext cx="6352405" cy="1325563"/>
          </a:xfrm>
        </p:spPr>
        <p:txBody>
          <a:bodyPr>
            <a:normAutofit/>
          </a:bodyPr>
          <a:lstStyle>
            <a:lvl1pPr>
              <a:defRPr sz="35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7F1C3-5A5D-7744-981F-EB3B965CF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698" y="1830812"/>
            <a:ext cx="6260991" cy="385958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3E160-0640-C04F-A021-5F53857B7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A48D219D-A98E-134E-8BDF-E6BF8A4F789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3F6B940-0E39-D448-89B8-2A037D52260C}"/>
              </a:ext>
            </a:extLst>
          </p:cNvPr>
          <p:cNvSpPr txBox="1"/>
          <p:nvPr userDrawn="1"/>
        </p:nvSpPr>
        <p:spPr>
          <a:xfrm>
            <a:off x="7366613" y="6009893"/>
            <a:ext cx="41128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0" i="0" baseline="30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US" sz="800" b="0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Nacha. </a:t>
            </a:r>
            <a:r>
              <a:rPr lang="en-US" sz="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rights reserved. No part of this material may be used without the prior written permission of </a:t>
            </a:r>
            <a:r>
              <a:rPr lang="en-US" sz="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Nacha</a:t>
            </a:r>
            <a:r>
              <a:rPr lang="en-US" sz="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This material is not intended to provide any warranties or legal advice and is intended for educational purposes only.</a:t>
            </a:r>
            <a:endParaRPr lang="en-US" sz="800" b="0" i="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US" sz="800" b="0" i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9399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7D42871-B7B8-6130-B446-3546589F9B61}"/>
              </a:ext>
            </a:extLst>
          </p:cNvPr>
          <p:cNvSpPr/>
          <p:nvPr userDrawn="1"/>
        </p:nvSpPr>
        <p:spPr>
          <a:xfrm>
            <a:off x="0" y="6042454"/>
            <a:ext cx="12192000" cy="8155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8ABD34-B619-7545-A88C-69681AC40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50" y="422486"/>
            <a:ext cx="1149505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7F1C3-5A5D-7744-981F-EB3B965CF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150" y="1748049"/>
            <a:ext cx="11495050" cy="385958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3E160-0640-C04F-A021-5F53857B7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19D-A98E-134E-8BDF-E6BF8A4F789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3863B2A-DC5D-9346-BFB9-6DC9FDB95224}"/>
              </a:ext>
            </a:extLst>
          </p:cNvPr>
          <p:cNvSpPr txBox="1"/>
          <p:nvPr userDrawn="1"/>
        </p:nvSpPr>
        <p:spPr>
          <a:xfrm>
            <a:off x="7817618" y="6167742"/>
            <a:ext cx="3757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0" i="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US" sz="800" b="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Nacha. </a:t>
            </a:r>
            <a:r>
              <a:rPr lang="en-US" sz="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rights reserved. No part of this material may be used without the prior written permission of </a:t>
            </a:r>
            <a:r>
              <a:rPr lang="en-US" sz="8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Nacha</a:t>
            </a:r>
            <a:r>
              <a:rPr lang="en-US" sz="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This material is not intended to provide any warranties or legal advice and is intended for educational purposes only.</a:t>
            </a:r>
            <a:endParaRPr lang="en-US" sz="900" b="0" i="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4F36ADC-6DDE-C5B0-3248-AF243AB38BC5}"/>
              </a:ext>
            </a:extLst>
          </p:cNvPr>
          <p:cNvSpPr/>
          <p:nvPr userDrawn="1"/>
        </p:nvSpPr>
        <p:spPr>
          <a:xfrm>
            <a:off x="0" y="-12357"/>
            <a:ext cx="12192000" cy="434843"/>
          </a:xfrm>
          <a:prstGeom prst="rect">
            <a:avLst/>
          </a:prstGeom>
          <a:solidFill>
            <a:srgbClr val="F2B2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B0F71BC6-78B9-A08F-70C0-B60A1AF17291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9226"/>
          <a:stretch/>
        </p:blipFill>
        <p:spPr>
          <a:xfrm>
            <a:off x="325244" y="6045225"/>
            <a:ext cx="2484865" cy="74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1034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A8E33C2-A562-F1A1-7496-3DF799ABE991}"/>
              </a:ext>
            </a:extLst>
          </p:cNvPr>
          <p:cNvSpPr/>
          <p:nvPr userDrawn="1"/>
        </p:nvSpPr>
        <p:spPr>
          <a:xfrm>
            <a:off x="0" y="6042454"/>
            <a:ext cx="12192000" cy="8155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8ABD34-B619-7545-A88C-69681AC40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50" y="422486"/>
            <a:ext cx="11495050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7F1C3-5A5D-7744-981F-EB3B965CF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150" y="1748049"/>
            <a:ext cx="5616764" cy="385958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3E160-0640-C04F-A021-5F53857B7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19D-A98E-134E-8BDF-E6BF8A4F7897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E7A53AF-F955-6641-9579-1C177256B0CB}"/>
              </a:ext>
            </a:extLst>
          </p:cNvPr>
          <p:cNvSpPr txBox="1"/>
          <p:nvPr userDrawn="1"/>
        </p:nvSpPr>
        <p:spPr>
          <a:xfrm>
            <a:off x="7817618" y="6167742"/>
            <a:ext cx="3757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0" i="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US" sz="800" b="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Nacha. </a:t>
            </a:r>
            <a:r>
              <a:rPr lang="en-US" sz="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rights reserved. No part of this material may be used without the prior written permission of </a:t>
            </a:r>
            <a:r>
              <a:rPr lang="en-US" sz="8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Nacha</a:t>
            </a:r>
            <a:r>
              <a:rPr lang="en-US" sz="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This material is not intended to provide any warranties or legal advice and is intended for educational purposes only.</a:t>
            </a:r>
            <a:endParaRPr lang="en-US" sz="900" b="0" i="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D99FAE3-825A-D944-B929-F199A4968088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280150" y="1747838"/>
            <a:ext cx="5607050" cy="38592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622419-E81A-6992-6300-33BA31825612}"/>
              </a:ext>
            </a:extLst>
          </p:cNvPr>
          <p:cNvSpPr/>
          <p:nvPr userDrawn="1"/>
        </p:nvSpPr>
        <p:spPr>
          <a:xfrm>
            <a:off x="0" y="-12357"/>
            <a:ext cx="12192000" cy="434843"/>
          </a:xfrm>
          <a:prstGeom prst="rect">
            <a:avLst/>
          </a:prstGeom>
          <a:solidFill>
            <a:srgbClr val="F2B2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56B28561-A01C-1264-7B9E-99FB82AA228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9226"/>
          <a:stretch/>
        </p:blipFill>
        <p:spPr>
          <a:xfrm>
            <a:off x="325244" y="6045225"/>
            <a:ext cx="2484865" cy="74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7922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71EFE7A-6073-7AB7-74A8-53882B62E33A}"/>
              </a:ext>
            </a:extLst>
          </p:cNvPr>
          <p:cNvSpPr/>
          <p:nvPr userDrawn="1"/>
        </p:nvSpPr>
        <p:spPr>
          <a:xfrm>
            <a:off x="0" y="6042454"/>
            <a:ext cx="12192000" cy="8155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08ABD34-B619-7545-A88C-69681AC40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50" y="425603"/>
            <a:ext cx="11383538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7F1C3-5A5D-7744-981F-EB3B965CF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150" y="1748049"/>
            <a:ext cx="11383538" cy="3859583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3E160-0640-C04F-A021-5F53857B7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19D-A98E-134E-8BDF-E6BF8A4F789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BA1261-2CF6-C240-B932-C66D5935DC1F}"/>
              </a:ext>
            </a:extLst>
          </p:cNvPr>
          <p:cNvSpPr txBox="1"/>
          <p:nvPr userDrawn="1"/>
        </p:nvSpPr>
        <p:spPr>
          <a:xfrm>
            <a:off x="7817618" y="6167742"/>
            <a:ext cx="3757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0" i="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US" sz="800" b="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Nacha. </a:t>
            </a:r>
            <a:r>
              <a:rPr lang="en-US" sz="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rights reserved. No part of this material may be used without the prior written permission of </a:t>
            </a:r>
            <a:r>
              <a:rPr lang="en-US" sz="8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Nacha</a:t>
            </a:r>
            <a:r>
              <a:rPr lang="en-US" sz="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This material is not intended to provide any warranties or legal advice and is intended for educational purposes only.</a:t>
            </a:r>
            <a:endParaRPr lang="en-US" sz="900" b="0" i="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88E4F0F-0BAA-9FD9-23FE-EAC76B678013}"/>
              </a:ext>
            </a:extLst>
          </p:cNvPr>
          <p:cNvSpPr/>
          <p:nvPr userDrawn="1"/>
        </p:nvSpPr>
        <p:spPr>
          <a:xfrm>
            <a:off x="0" y="-12357"/>
            <a:ext cx="12192000" cy="434843"/>
          </a:xfrm>
          <a:prstGeom prst="rect">
            <a:avLst/>
          </a:prstGeom>
          <a:solidFill>
            <a:srgbClr val="F2B2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C861E867-675C-9AA5-8B8C-394CF9E58A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9226"/>
          <a:stretch/>
        </p:blipFill>
        <p:spPr>
          <a:xfrm>
            <a:off x="325244" y="6045225"/>
            <a:ext cx="2484865" cy="749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9038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32116CF-D2C8-FAC4-F8BE-F49C21C1ABD2}"/>
              </a:ext>
            </a:extLst>
          </p:cNvPr>
          <p:cNvSpPr/>
          <p:nvPr userDrawn="1"/>
        </p:nvSpPr>
        <p:spPr>
          <a:xfrm>
            <a:off x="0" y="6042454"/>
            <a:ext cx="12192000" cy="815546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 descr="A black and white sign with white text&#10;&#10;Description automatically generated">
            <a:extLst>
              <a:ext uri="{FF2B5EF4-FFF2-40B4-BE49-F238E27FC236}">
                <a16:creationId xmlns:a16="http://schemas.microsoft.com/office/drawing/2014/main" id="{D3726BDC-1BA6-7F39-4E06-DC07704930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/>
          <a:srcRect b="19226"/>
          <a:stretch/>
        </p:blipFill>
        <p:spPr>
          <a:xfrm>
            <a:off x="325244" y="6045225"/>
            <a:ext cx="2484865" cy="74904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08ABD34-B619-7545-A88C-69681AC40E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2150" y="425603"/>
            <a:ext cx="11383538" cy="1325563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7F1C3-5A5D-7744-981F-EB3B965CF1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2150" y="1838848"/>
            <a:ext cx="5596668" cy="3768784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3E160-0640-C04F-A021-5F53857B7B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19D-A98E-134E-8BDF-E6BF8A4F7897}" type="slidenum">
              <a:rPr lang="en-US" smtClean="0"/>
              <a:t>‹#›</a:t>
            </a:fld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EF5EA50A-3CA3-9A40-B538-A64C12B2D8CF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6199833" y="1838847"/>
            <a:ext cx="5575854" cy="3777727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0AC04B9-DB9F-F04D-85C8-28DAAE84F79C}"/>
              </a:ext>
            </a:extLst>
          </p:cNvPr>
          <p:cNvSpPr txBox="1"/>
          <p:nvPr userDrawn="1"/>
        </p:nvSpPr>
        <p:spPr>
          <a:xfrm>
            <a:off x="7817618" y="6167742"/>
            <a:ext cx="37574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spcBef>
                <a:spcPts val="0"/>
              </a:spcBef>
              <a:spcAft>
                <a:spcPts val="0"/>
              </a:spcAft>
            </a:pPr>
            <a:r>
              <a:rPr lang="en-US" sz="800" b="0" i="0" baseline="30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</a:t>
            </a:r>
            <a:r>
              <a:rPr lang="en-US" sz="800" b="0" i="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2024 Nacha. </a:t>
            </a:r>
            <a:r>
              <a:rPr lang="en-US" sz="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All rights reserved. No part of this material may be used without the prior written permission of </a:t>
            </a:r>
            <a:r>
              <a:rPr lang="en-US" sz="800" b="0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Nacha</a:t>
            </a:r>
            <a:r>
              <a:rPr lang="en-US" sz="800" b="0" i="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 This material is not intended to provide any warranties or legal advice and is intended for educational purposes only.</a:t>
            </a:r>
            <a:endParaRPr lang="en-US" sz="900" b="0" i="0" dirty="0">
              <a:solidFill>
                <a:schemeClr val="bg1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3B396F9-390D-970D-73B2-80BA92C984FC}"/>
              </a:ext>
            </a:extLst>
          </p:cNvPr>
          <p:cNvSpPr/>
          <p:nvPr userDrawn="1"/>
        </p:nvSpPr>
        <p:spPr>
          <a:xfrm>
            <a:off x="0" y="-12357"/>
            <a:ext cx="12192000" cy="434843"/>
          </a:xfrm>
          <a:prstGeom prst="rect">
            <a:avLst/>
          </a:prstGeom>
          <a:solidFill>
            <a:srgbClr val="F2B228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82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4D5278F-9411-D84B-ACCB-E6251D6C2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5175" y="500062"/>
            <a:ext cx="397448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E596FB1-E373-D846-839D-00395749F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488259" y="500062"/>
            <a:ext cx="615361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F8CE54-50AD-9943-BBEF-D915687311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775688" y="6412106"/>
            <a:ext cx="4163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bg1"/>
                </a:solidFill>
                <a:latin typeface="Radikal Light" pitchFamily="2" charset="77"/>
              </a:defRPr>
            </a:lvl1pPr>
          </a:lstStyle>
          <a:p>
            <a:fld id="{A48D219D-A98E-134E-8BDF-E6BF8A4F789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14755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704" r:id="rId3"/>
    <p:sldLayoutId id="2147483719" r:id="rId4"/>
    <p:sldLayoutId id="2147483705" r:id="rId5"/>
    <p:sldLayoutId id="2147483720" r:id="rId6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5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Tx/>
        <a:buNone/>
        <a:defRPr sz="2000" b="1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Ø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itchFamily="2" charset="2"/>
        <a:buChar char="§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Menlo Regular" panose="020B0609030804020204" pitchFamily="49" charset="0"/>
        <a:buChar char="▻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2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450E7A-7C37-A645-9CA8-EC210EAFD97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82A0B62-8C4C-7D41-83D1-F98B6F77618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B3B79F-2FFD-1345-8B4C-451E212EAC6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10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80F83-4318-9F4C-97C3-02EFF45A05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C782E-6A5C-8843-815A-54046B81A2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F726E9-F6D7-3B4F-AE38-68BBC28F5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19D-A98E-134E-8BDF-E6BF8A4F789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644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380B4D-E7CC-124D-8C70-D96950B5D1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838BF-A7A5-2743-8A26-367BC0343D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E68E55-2906-0542-847F-80C5D78AF0B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474DED-0AE6-5C49-A32F-E603556630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19D-A98E-134E-8BDF-E6BF8A4F789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158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FAB02-9163-3147-92D3-EA2CD7EE18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663672-9CAA-8B44-B214-A6FAC3E19A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A12E42-F61D-2B4D-B13C-182B77AF7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19D-A98E-134E-8BDF-E6BF8A4F789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05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F08A07-D73C-1D49-B4C2-8511E2E9FE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83B077-105C-CC42-B44B-97882D386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CD40C7-0074-B94E-82DD-4D47B494027A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45350E-974A-A449-8BFE-5631CF71D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D219D-A98E-134E-8BDF-E6BF8A4F789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66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acha Color Palette">
      <a:dk1>
        <a:srgbClr val="000000"/>
      </a:dk1>
      <a:lt1>
        <a:srgbClr val="FFFFFF"/>
      </a:lt1>
      <a:dk2>
        <a:srgbClr val="006EFE"/>
      </a:dk2>
      <a:lt2>
        <a:srgbClr val="0CC400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3B52C76A3DA6E44AE2E8BBDD1BF31B4" ma:contentTypeVersion="26" ma:contentTypeDescription="Create a new document." ma:contentTypeScope="" ma:versionID="a8d17c2b4bfc5d11751de24faf9310c7">
  <xsd:schema xmlns:xsd="http://www.w3.org/2001/XMLSchema" xmlns:xs="http://www.w3.org/2001/XMLSchema" xmlns:p="http://schemas.microsoft.com/office/2006/metadata/properties" xmlns:ns2="47b3c99c-2d00-45c4-bdc4-f244951db75c" xmlns:ns3="ade2934f-779a-4cee-a837-57e67f7fa246" targetNamespace="http://schemas.microsoft.com/office/2006/metadata/properties" ma:root="true" ma:fieldsID="bc1ced348f71613deec521e8892d50f4" ns2:_="" ns3:_="">
    <xsd:import namespace="47b3c99c-2d00-45c4-bdc4-f244951db75c"/>
    <xsd:import namespace="ade2934f-779a-4cee-a837-57e67f7fa246"/>
    <xsd:element name="properties">
      <xsd:complexType>
        <xsd:sequence>
          <xsd:element name="documentManagement">
            <xsd:complexType>
              <xsd:all>
                <xsd:element ref="ns2:Categories" minOccurs="0"/>
                <xsd:element ref="ns2:Status_x0020_Trigger" minOccurs="0"/>
                <xsd:element ref="ns2:_DCDateCreated" minOccurs="0"/>
                <xsd:element ref="ns2:_DCDateModified" minOccurs="0"/>
                <xsd:element ref="ns2:Nacha_x0020_Department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Metadata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b3c99c-2d00-45c4-bdc4-f244951db75c" elementFormDefault="qualified">
    <xsd:import namespace="http://schemas.microsoft.com/office/2006/documentManagement/types"/>
    <xsd:import namespace="http://schemas.microsoft.com/office/infopath/2007/PartnerControls"/>
    <xsd:element name="Categories" ma:index="3" nillable="true" ma:displayName="Categories" ma:description="" ma:internalName="Categories">
      <xsd:simpleType>
        <xsd:restriction base="dms:Text"/>
      </xsd:simpleType>
    </xsd:element>
    <xsd:element name="Status_x0020_Trigger" ma:index="4" nillable="true" ma:displayName="Data Status" ma:default="Active" ma:description="" ma:internalName="Status_x0020_Trigger">
      <xsd:simpleType>
        <xsd:restriction base="dms:Choice">
          <xsd:enumeration value="Active"/>
          <xsd:enumeration value="Not-Active"/>
          <xsd:enumeration value="NA"/>
        </xsd:restriction>
      </xsd:simpleType>
    </xsd:element>
    <xsd:element name="_DCDateCreated" ma:index="5" nillable="true" ma:displayName="Date Created" ma:description="The date on which this resource was created" ma:internalName="_DCDateCreated">
      <xsd:simpleType>
        <xsd:restriction base="dms:DateTime"/>
      </xsd:simpleType>
    </xsd:element>
    <xsd:element name="_DCDateModified" ma:index="6" nillable="true" ma:displayName="Date Modified" ma:description="The date on which this resource was last modified" ma:internalName="_DCDateModified">
      <xsd:simpleType>
        <xsd:restriction base="dms:DateTime"/>
      </xsd:simpleType>
    </xsd:element>
    <xsd:element name="Nacha_x0020_Department" ma:index="8" nillable="true" ma:displayName="Nacha Department" ma:default="NA" ma:description="" ma:internalName="Nacha_x0020_Department">
      <xsd:simpleType>
        <xsd:restriction base="dms:Choice">
          <xsd:enumeration value="Accounting"/>
          <xsd:enumeration value="Accreditation"/>
          <xsd:enumeration value="ACH Network Administration"/>
          <xsd:enumeration value="ACH Network Administration"/>
          <xsd:enumeration value="Administrative Services"/>
          <xsd:enumeration value="Afinis"/>
          <xsd:enumeration value="Association Services"/>
          <xsd:enumeration value="Communications and Marketing"/>
          <xsd:enumeration value="Crisis Management"/>
          <xsd:enumeration value="Education"/>
          <xsd:enumeration value="Executive Management"/>
          <xsd:enumeration value="Government Relations"/>
          <xsd:enumeration value="Human Resources"/>
          <xsd:enumeration value="IT Development"/>
          <xsd:enumeration value="IT Security &amp; Operations"/>
          <xsd:enumeration value="Legal"/>
          <xsd:enumeration value="Member Services"/>
          <xsd:enumeration value="Membership"/>
          <xsd:enumeration value="Nacha Certified"/>
          <xsd:enumeration value="Nacha Consulting"/>
          <xsd:enumeration value="Office of the CEO"/>
          <xsd:enumeration value="Payments innovation Alliance"/>
          <xsd:enumeration value="Phixius"/>
          <xsd:enumeration value="Preferred Partner"/>
          <xsd:enumeration value="Risk"/>
          <xsd:enumeration value="Rules"/>
          <xsd:enumeration value="Sales"/>
          <xsd:enumeration value="Strategic initiatives"/>
          <xsd:enumeration value="System of Fines"/>
          <xsd:enumeration value="NA"/>
        </xsd:restriction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3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4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af7703c6-1275-4ca6-9a63-f3ba789a0ec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Metadata" ma:index="30" nillable="true" ma:displayName="MediaServiceMetadata" ma:hidden="true" ma:internalName="MediaServiceMetadata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e2934f-779a-4cee-a837-57e67f7fa24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776f423e-65cf-4360-ae75-739ba37eba0a}" ma:internalName="TaxCatchAll" ma:showField="CatchAllData" ma:web="ade2934f-779a-4cee-a837-57e67f7fa24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" ma:displayName="Author"/>
        <xsd:element ref="dcterms:created" minOccurs="0" maxOccurs="1"/>
        <xsd:element ref="dc:identifier" minOccurs="0" maxOccurs="1"/>
        <xsd:element name="contentType" minOccurs="0" maxOccurs="1" type="xsd:string" ma:index="24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 ma:index="7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ade2934f-779a-4cee-a837-57e67f7fa246" xsi:nil="true"/>
    <lcf76f155ced4ddcb4097134ff3c332f xmlns="47b3c99c-2d00-45c4-bdc4-f244951db75c">
      <Terms xmlns="http://schemas.microsoft.com/office/infopath/2007/PartnerControls"/>
    </lcf76f155ced4ddcb4097134ff3c332f>
    <Status_x0020_Trigger xmlns="47b3c99c-2d00-45c4-bdc4-f244951db75c">Active</Status_x0020_Trigger>
    <Nacha_x0020_Department xmlns="47b3c99c-2d00-45c4-bdc4-f244951db75c">NA</Nacha_x0020_Department>
    <Categories xmlns="47b3c99c-2d00-45c4-bdc4-f244951db75c" xsi:nil="true"/>
    <_DCDateCreated xmlns="47b3c99c-2d00-45c4-bdc4-f244951db75c" xsi:nil="true"/>
    <_DCDateModified xmlns="47b3c99c-2d00-45c4-bdc4-f244951db75c" xsi:nil="true"/>
  </documentManagement>
</p:properties>
</file>

<file path=customXml/itemProps1.xml><?xml version="1.0" encoding="utf-8"?>
<ds:datastoreItem xmlns:ds="http://schemas.openxmlformats.org/officeDocument/2006/customXml" ds:itemID="{7F776156-E2FD-459B-A3BC-7109686E070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E1F12A5-E1F1-4FF7-B8DD-7549A83BE718}"/>
</file>

<file path=customXml/itemProps3.xml><?xml version="1.0" encoding="utf-8"?>
<ds:datastoreItem xmlns:ds="http://schemas.openxmlformats.org/officeDocument/2006/customXml" ds:itemID="{6F7FF479-A884-4A27-B289-DAA3CB0D8C49}">
  <ds:schemaRefs>
    <ds:schemaRef ds:uri="146f9074-05fd-4830-a7db-1ad0ab91c805"/>
    <ds:schemaRef ds:uri="f9a64b0d-bb62-437e-85fc-29d5b1771a0b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elements/1.1/"/>
    <ds:schemaRef ds:uri="http://schemas.microsoft.com/office/2006/metadata/properties"/>
    <ds:schemaRef ds:uri="http://purl.org/dc/dcmitype/"/>
    <ds:schemaRef ds:uri="http://purl.org/dc/terms/"/>
  </ds:schemaRefs>
</ds:datastoreItem>
</file>

<file path=docMetadata/LabelInfo.xml><?xml version="1.0" encoding="utf-8"?>
<clbl:labelList xmlns:clbl="http://schemas.microsoft.com/office/2020/mipLabelMetadata">
  <clbl:label id="{7de1dfb9-8b3a-4878-b41b-aa05af6fe77c}" enabled="0" method="" siteId="{7de1dfb9-8b3a-4878-b41b-aa05af6fe77c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615</TotalTime>
  <Words>4</Words>
  <Application>Microsoft Macintosh PowerPoint</Application>
  <PresentationFormat>Widescreen</PresentationFormat>
  <Paragraphs>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Calibri</vt:lpstr>
      <vt:lpstr>Courier New</vt:lpstr>
      <vt:lpstr>Menlo Regular</vt:lpstr>
      <vt:lpstr>Radikal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Rochelle Sambur</dc:creator>
  <cp:lastModifiedBy>Rochelle Sambur</cp:lastModifiedBy>
  <cp:revision>68</cp:revision>
  <dcterms:created xsi:type="dcterms:W3CDTF">2020-11-19T21:33:45Z</dcterms:created>
  <dcterms:modified xsi:type="dcterms:W3CDTF">2024-03-01T19:17:12Z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0x010100FA4D1FF7D223AD48A2776C7E4E3760E5</vt:lpwstr>
  </property>
  <property fmtid="{D5CDD505-2E9C-101B-9397-08002B2CF9AE}" pid="3" name="Order">
    <vt:r8>1126800</vt:r8>
  </property>
  <property fmtid="{D5CDD505-2E9C-101B-9397-08002B2CF9AE}" pid="4" name="MediaServiceImageTags">
    <vt:lpwstr/>
  </property>
</Properties>
</file>