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61" r:id="rId5"/>
    <p:sldId id="25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36"/>
    <p:restoredTop sz="94719"/>
  </p:normalViewPr>
  <p:slideViewPr>
    <p:cSldViewPr snapToGrid="0" snapToObjects="1">
      <p:cViewPr varScale="1">
        <p:scale>
          <a:sx n="81" d="100"/>
          <a:sy n="81" d="100"/>
        </p:scale>
        <p:origin x="555"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F5695D-516F-4347-892A-0EFDC6651369}"/>
              </a:ext>
            </a:extLst>
          </p:cNvPr>
          <p:cNvPicPr>
            <a:picLocks noChangeAspect="1"/>
          </p:cNvPicPr>
          <p:nvPr userDrawn="1"/>
        </p:nvPicPr>
        <p:blipFill>
          <a:blip r:embed="rId2"/>
          <a:srcRect t="52" b="52"/>
          <a:stretch/>
        </p:blipFill>
        <p:spPr>
          <a:xfrm>
            <a:off x="-1" y="0"/>
            <a:ext cx="12192001" cy="6858001"/>
          </a:xfrm>
          <a:prstGeom prst="rect">
            <a:avLst/>
          </a:prstGeom>
        </p:spPr>
      </p:pic>
      <p:pic>
        <p:nvPicPr>
          <p:cNvPr id="4" name="Picture 3">
            <a:extLst>
              <a:ext uri="{FF2B5EF4-FFF2-40B4-BE49-F238E27FC236}">
                <a16:creationId xmlns:a16="http://schemas.microsoft.com/office/drawing/2014/main" id="{40082796-EB04-6545-B0D5-D49887AD271B}"/>
              </a:ext>
            </a:extLst>
          </p:cNvPr>
          <p:cNvPicPr>
            <a:picLocks noChangeAspect="1"/>
          </p:cNvPicPr>
          <p:nvPr userDrawn="1"/>
        </p:nvPicPr>
        <p:blipFill>
          <a:blip r:embed="rId3"/>
          <a:srcRect/>
          <a:stretch/>
        </p:blipFill>
        <p:spPr>
          <a:xfrm>
            <a:off x="8563555" y="4660172"/>
            <a:ext cx="3241253" cy="1254364"/>
          </a:xfrm>
          <a:prstGeom prst="rect">
            <a:avLst/>
          </a:prstGeom>
        </p:spPr>
      </p:pic>
    </p:spTree>
    <p:extLst>
      <p:ext uri="{BB962C8B-B14F-4D97-AF65-F5344CB8AC3E}">
        <p14:creationId xmlns:p14="http://schemas.microsoft.com/office/powerpoint/2010/main" val="1104421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B19F30-BBB8-EF42-9C36-F7629CED849B}"/>
              </a:ext>
            </a:extLst>
          </p:cNvPr>
          <p:cNvPicPr>
            <a:picLocks noChangeAspect="1"/>
          </p:cNvPicPr>
          <p:nvPr userDrawn="1"/>
        </p:nvPicPr>
        <p:blipFill>
          <a:blip r:embed="rId2"/>
          <a:srcRect t="52" b="52"/>
          <a:stretch/>
        </p:blipFill>
        <p:spPr>
          <a:xfrm>
            <a:off x="1" y="0"/>
            <a:ext cx="12192000" cy="6858000"/>
          </a:xfrm>
          <a:prstGeom prst="rect">
            <a:avLst/>
          </a:prstGeom>
        </p:spPr>
      </p:pic>
      <p:sp>
        <p:nvSpPr>
          <p:cNvPr id="2" name="Title 1">
            <a:extLst>
              <a:ext uri="{FF2B5EF4-FFF2-40B4-BE49-F238E27FC236}">
                <a16:creationId xmlns:a16="http://schemas.microsoft.com/office/drawing/2014/main" id="{78E93041-09C2-E049-992E-B53FAE2A58E3}"/>
              </a:ext>
            </a:extLst>
          </p:cNvPr>
          <p:cNvSpPr>
            <a:spLocks noGrp="1"/>
          </p:cNvSpPr>
          <p:nvPr>
            <p:ph type="title"/>
          </p:nvPr>
        </p:nvSpPr>
        <p:spPr>
          <a:xfrm>
            <a:off x="721218" y="442400"/>
            <a:ext cx="8955520" cy="575032"/>
          </a:xfrm>
        </p:spPr>
        <p:txBody>
          <a:bodyPr anchor="t"/>
          <a:lstStyle>
            <a:lvl1pPr>
              <a:defRPr>
                <a:solidFill>
                  <a:schemeClr val="accent3"/>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40ECBD42-817F-A642-BCEB-CB22D3730D7C}"/>
              </a:ext>
            </a:extLst>
          </p:cNvPr>
          <p:cNvSpPr>
            <a:spLocks noGrp="1"/>
          </p:cNvSpPr>
          <p:nvPr>
            <p:ph idx="1"/>
          </p:nvPr>
        </p:nvSpPr>
        <p:spPr>
          <a:xfrm>
            <a:off x="721217" y="1244099"/>
            <a:ext cx="8955521" cy="4123031"/>
          </a:xfrm>
        </p:spPr>
        <p:txBody>
          <a:bodyPr/>
          <a:lstStyle>
            <a:lvl1pPr>
              <a:defRPr>
                <a:solidFill>
                  <a:schemeClr val="accent1"/>
                </a:solidFill>
                <a:latin typeface="Arial" panose="020B0604020202020204" pitchFamily="34" charset="0"/>
                <a:cs typeface="Arial" panose="020B0604020202020204" pitchFamily="34" charset="0"/>
              </a:defRPr>
            </a:lvl1pPr>
            <a:lvl2pPr>
              <a:defRPr>
                <a:solidFill>
                  <a:schemeClr val="accent1"/>
                </a:solidFill>
                <a:latin typeface="Arial" panose="020B0604020202020204" pitchFamily="34" charset="0"/>
                <a:cs typeface="Arial" panose="020B0604020202020204" pitchFamily="34" charset="0"/>
              </a:defRPr>
            </a:lvl2pPr>
            <a:lvl3pPr>
              <a:defRPr>
                <a:solidFill>
                  <a:schemeClr val="accent1"/>
                </a:solidFill>
                <a:latin typeface="Arial" panose="020B0604020202020204" pitchFamily="34" charset="0"/>
                <a:cs typeface="Arial" panose="020B0604020202020204" pitchFamily="34" charset="0"/>
              </a:defRPr>
            </a:lvl3pPr>
            <a:lvl4pPr>
              <a:defRPr>
                <a:solidFill>
                  <a:schemeClr val="accent1"/>
                </a:solidFill>
                <a:latin typeface="Arial" panose="020B0604020202020204" pitchFamily="34" charset="0"/>
                <a:cs typeface="Arial" panose="020B0604020202020204" pitchFamily="34" charset="0"/>
              </a:defRPr>
            </a:lvl4pPr>
            <a:lvl5pPr>
              <a:defRPr>
                <a:solidFill>
                  <a:schemeClr val="accent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D130BF09-940F-1042-A784-4697A068A821}"/>
              </a:ext>
            </a:extLst>
          </p:cNvPr>
          <p:cNvPicPr>
            <a:picLocks noChangeAspect="1"/>
          </p:cNvPicPr>
          <p:nvPr userDrawn="1"/>
        </p:nvPicPr>
        <p:blipFill>
          <a:blip r:embed="rId3"/>
          <a:srcRect/>
          <a:stretch/>
        </p:blipFill>
        <p:spPr>
          <a:xfrm>
            <a:off x="437321" y="5541689"/>
            <a:ext cx="2258170" cy="873911"/>
          </a:xfrm>
          <a:prstGeom prst="rect">
            <a:avLst/>
          </a:prstGeom>
        </p:spPr>
      </p:pic>
    </p:spTree>
    <p:extLst>
      <p:ext uri="{BB962C8B-B14F-4D97-AF65-F5344CB8AC3E}">
        <p14:creationId xmlns:p14="http://schemas.microsoft.com/office/powerpoint/2010/main" val="2879213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1C8FAC-C6C2-C442-9C2E-D8F1F5D48EA8}"/>
              </a:ext>
            </a:extLst>
          </p:cNvPr>
          <p:cNvPicPr>
            <a:picLocks noChangeAspect="1"/>
          </p:cNvPicPr>
          <p:nvPr userDrawn="1"/>
        </p:nvPicPr>
        <p:blipFill>
          <a:blip r:embed="rId2"/>
          <a:srcRect/>
          <a:stretch/>
        </p:blipFill>
        <p:spPr>
          <a:xfrm>
            <a:off x="0" y="183"/>
            <a:ext cx="12192000" cy="1309464"/>
          </a:xfrm>
          <a:prstGeom prst="rect">
            <a:avLst/>
          </a:prstGeom>
        </p:spPr>
      </p:pic>
      <p:sp>
        <p:nvSpPr>
          <p:cNvPr id="2" name="Title 1">
            <a:extLst>
              <a:ext uri="{FF2B5EF4-FFF2-40B4-BE49-F238E27FC236}">
                <a16:creationId xmlns:a16="http://schemas.microsoft.com/office/drawing/2014/main" id="{78E93041-09C2-E049-992E-B53FAE2A58E3}"/>
              </a:ext>
            </a:extLst>
          </p:cNvPr>
          <p:cNvSpPr>
            <a:spLocks noGrp="1"/>
          </p:cNvSpPr>
          <p:nvPr>
            <p:ph type="title"/>
          </p:nvPr>
        </p:nvSpPr>
        <p:spPr>
          <a:xfrm>
            <a:off x="985962" y="442400"/>
            <a:ext cx="10367838" cy="575032"/>
          </a:xfrm>
        </p:spPr>
        <p:txBody>
          <a:bodyPr anchor="t"/>
          <a:lstStyle>
            <a:lvl1pPr>
              <a:defRPr>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40ECBD42-817F-A642-BCEB-CB22D3730D7C}"/>
              </a:ext>
            </a:extLst>
          </p:cNvPr>
          <p:cNvSpPr>
            <a:spLocks noGrp="1"/>
          </p:cNvSpPr>
          <p:nvPr>
            <p:ph idx="1"/>
          </p:nvPr>
        </p:nvSpPr>
        <p:spPr>
          <a:xfrm>
            <a:off x="721217" y="1609859"/>
            <a:ext cx="10632583" cy="4069581"/>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47900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E0F41-338B-5840-A398-CD697667180C}"/>
              </a:ext>
            </a:extLst>
          </p:cNvPr>
          <p:cNvSpPr>
            <a:spLocks noGrp="1"/>
          </p:cNvSpPr>
          <p:nvPr>
            <p:ph type="ctrTitle"/>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8AB02AC7-9D18-F74A-95DE-03E43B6BD7F4}"/>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291308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4E824-30DA-7249-8903-932C0297BF24}"/>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1D94C852-A736-A548-B76C-F90A951750E4}"/>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0FB1957-D9C0-0F4E-AA3C-8E5B9EF51BE5}"/>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600B7243-6474-8044-B87D-2188754E5162}"/>
              </a:ext>
            </a:extLst>
          </p:cNvPr>
          <p:cNvSpPr>
            <a:spLocks noGrp="1"/>
          </p:cNvSpPr>
          <p:nvPr>
            <p:ph type="dt" sz="half" idx="10"/>
          </p:nvPr>
        </p:nvSpPr>
        <p:spPr>
          <a:xfrm>
            <a:off x="838200" y="6356350"/>
            <a:ext cx="2743200" cy="365125"/>
          </a:xfrm>
          <a:prstGeom prst="rect">
            <a:avLst/>
          </a:prstGeom>
        </p:spPr>
        <p:txBody>
          <a:bodyPr/>
          <a:lstStyle/>
          <a:p>
            <a:fld id="{305861C1-6F20-5648-959C-561A717D6780}" type="datetimeFigureOut">
              <a:rPr lang="en-US" smtClean="0"/>
              <a:t>2/11/2022</a:t>
            </a:fld>
            <a:endParaRPr lang="en-US"/>
          </a:p>
        </p:txBody>
      </p:sp>
      <p:sp>
        <p:nvSpPr>
          <p:cNvPr id="6" name="Footer Placeholder 5">
            <a:extLst>
              <a:ext uri="{FF2B5EF4-FFF2-40B4-BE49-F238E27FC236}">
                <a16:creationId xmlns:a16="http://schemas.microsoft.com/office/drawing/2014/main" id="{40EE92A5-9A08-5544-8852-A1C9E841116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C0C69F0-4DD8-5A4E-8847-D8F017646457}"/>
              </a:ext>
            </a:extLst>
          </p:cNvPr>
          <p:cNvSpPr>
            <a:spLocks noGrp="1"/>
          </p:cNvSpPr>
          <p:nvPr>
            <p:ph type="sldNum" sz="quarter" idx="12"/>
          </p:nvPr>
        </p:nvSpPr>
        <p:spPr>
          <a:xfrm>
            <a:off x="8610600" y="6356350"/>
            <a:ext cx="2743200" cy="365125"/>
          </a:xfrm>
          <a:prstGeom prst="rect">
            <a:avLst/>
          </a:prstGeom>
        </p:spPr>
        <p:txBody>
          <a:bodyPr/>
          <a:lstStyle/>
          <a:p>
            <a:fld id="{72BD7602-D7E8-A540-A53B-1729302FC8C9}" type="slidenum">
              <a:rPr lang="en-US" smtClean="0"/>
              <a:t>‹#›</a:t>
            </a:fld>
            <a:endParaRPr lang="en-US"/>
          </a:p>
        </p:txBody>
      </p:sp>
    </p:spTree>
    <p:extLst>
      <p:ext uri="{BB962C8B-B14F-4D97-AF65-F5344CB8AC3E}">
        <p14:creationId xmlns:p14="http://schemas.microsoft.com/office/powerpoint/2010/main" val="2428722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8213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9B29F6-9811-7440-BF92-40B12A956C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AC5841B-2A11-3C41-80D6-5B9342C81930}"/>
              </a:ext>
            </a:extLst>
          </p:cNvPr>
          <p:cNvSpPr>
            <a:spLocks noGrp="1"/>
          </p:cNvSpPr>
          <p:nvPr>
            <p:ph type="body" idx="1"/>
          </p:nvPr>
        </p:nvSpPr>
        <p:spPr>
          <a:xfrm>
            <a:off x="838200" y="1825625"/>
            <a:ext cx="10515600" cy="347789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50FF5D01-2A3C-A14E-BE51-20DA85A0A451}"/>
              </a:ext>
            </a:extLst>
          </p:cNvPr>
          <p:cNvPicPr>
            <a:picLocks noChangeAspect="1"/>
          </p:cNvPicPr>
          <p:nvPr userDrawn="1"/>
        </p:nvPicPr>
        <p:blipFill>
          <a:blip r:embed="rId8"/>
          <a:srcRect/>
          <a:stretch/>
        </p:blipFill>
        <p:spPr>
          <a:xfrm>
            <a:off x="8807450" y="5248356"/>
            <a:ext cx="3016140" cy="1167245"/>
          </a:xfrm>
          <a:prstGeom prst="rect">
            <a:avLst/>
          </a:prstGeom>
        </p:spPr>
      </p:pic>
    </p:spTree>
    <p:extLst>
      <p:ext uri="{BB962C8B-B14F-4D97-AF65-F5344CB8AC3E}">
        <p14:creationId xmlns:p14="http://schemas.microsoft.com/office/powerpoint/2010/main" val="1671975242"/>
      </p:ext>
    </p:extLst>
  </p:cSld>
  <p:clrMap bg1="lt1" tx1="dk1" bg2="lt2" tx2="dk2" accent1="accent1" accent2="accent2" accent3="accent3" accent4="accent4" accent5="accent5" accent6="accent6" hlink="hlink" folHlink="folHlink"/>
  <p:sldLayoutIdLst>
    <p:sldLayoutId id="2147483660" r:id="rId1"/>
    <p:sldLayoutId id="2147483663" r:id="rId2"/>
    <p:sldLayoutId id="2147483661" r:id="rId3"/>
    <p:sldLayoutId id="2147483649" r:id="rId4"/>
    <p:sldLayoutId id="2147483652" r:id="rId5"/>
    <p:sldLayoutId id="2147483655" r:id="rId6"/>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b="0" i="0" kern="1200">
          <a:solidFill>
            <a:schemeClr val="accent1"/>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accent1"/>
          </a:solidFill>
          <a:latin typeface="Arial" panose="020B0604020202020204" pitchFamily="34" charset="0"/>
          <a:ea typeface="Arial" panose="020B0604020202020204" pitchFamily="34" charset="0"/>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accent1"/>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accent1"/>
          </a:solidFill>
          <a:latin typeface="Arial" panose="020B0604020202020204" pitchFamily="34" charset="0"/>
          <a:ea typeface="Arial" panose="020B0604020202020204" pitchFamily="34" charset="0"/>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accent1"/>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D49BF-09E0-4341-B64B-FD3FE7EBD39A}"/>
              </a:ext>
            </a:extLst>
          </p:cNvPr>
          <p:cNvSpPr>
            <a:spLocks noGrp="1"/>
          </p:cNvSpPr>
          <p:nvPr>
            <p:ph type="title"/>
          </p:nvPr>
        </p:nvSpPr>
        <p:spPr/>
        <p:txBody>
          <a:bodyPr>
            <a:normAutofit fontScale="90000"/>
          </a:bodyPr>
          <a:lstStyle/>
          <a:p>
            <a:r>
              <a:rPr lang="en-US" dirty="0"/>
              <a:t>Instructions</a:t>
            </a:r>
          </a:p>
        </p:txBody>
      </p:sp>
      <p:sp>
        <p:nvSpPr>
          <p:cNvPr id="3" name="Content Placeholder 2">
            <a:extLst>
              <a:ext uri="{FF2B5EF4-FFF2-40B4-BE49-F238E27FC236}">
                <a16:creationId xmlns:a16="http://schemas.microsoft.com/office/drawing/2014/main" id="{0C845473-7FEA-1142-893C-78665A33469E}"/>
              </a:ext>
            </a:extLst>
          </p:cNvPr>
          <p:cNvSpPr>
            <a:spLocks noGrp="1"/>
          </p:cNvSpPr>
          <p:nvPr>
            <p:ph idx="1"/>
          </p:nvPr>
        </p:nvSpPr>
        <p:spPr/>
        <p:txBody>
          <a:bodyPr>
            <a:normAutofit lnSpcReduction="10000"/>
          </a:bodyPr>
          <a:lstStyle/>
          <a:p>
            <a:pPr marL="0" indent="0">
              <a:buNone/>
            </a:pPr>
            <a:r>
              <a:rPr lang="en-US" sz="1600" dirty="0"/>
              <a:t>We’re looking forward to seeing you at Smarter Faster Payments. To help us build excitement, please consider using this template to share on social media that you are speaking at Smarter Faster Payments 2022. To make it easier we’ve created this template. Simply:</a:t>
            </a:r>
          </a:p>
          <a:p>
            <a:endParaRPr lang="en-US" sz="1600" dirty="0"/>
          </a:p>
          <a:p>
            <a:pPr marL="342900" indent="-342900">
              <a:buAutoNum type="arabicPeriod"/>
            </a:pPr>
            <a:r>
              <a:rPr lang="en-US" sz="1600" dirty="0"/>
              <a:t>Replace where it says insert with your information – company name, booth, etc.</a:t>
            </a:r>
            <a:br>
              <a:rPr lang="en-US" sz="1600" dirty="0"/>
            </a:br>
            <a:endParaRPr lang="en-US" sz="1600" dirty="0"/>
          </a:p>
          <a:p>
            <a:pPr marL="342900" indent="-342900">
              <a:buAutoNum type="arabicPeriod"/>
            </a:pPr>
            <a:r>
              <a:rPr lang="en-US" sz="1600" dirty="0"/>
              <a:t>Insert your logo or photo. </a:t>
            </a:r>
            <a:br>
              <a:rPr lang="en-US" sz="1600" dirty="0"/>
            </a:br>
            <a:endParaRPr lang="en-US" sz="1600" dirty="0"/>
          </a:p>
          <a:p>
            <a:pPr marL="342900" indent="-342900">
              <a:buAutoNum type="arabicPeriod"/>
            </a:pPr>
            <a:r>
              <a:rPr lang="en-US" sz="1600" dirty="0"/>
              <a:t>Save file as a jpg or </a:t>
            </a:r>
            <a:r>
              <a:rPr lang="en-US" sz="1600" dirty="0" err="1"/>
              <a:t>png</a:t>
            </a:r>
            <a:r>
              <a:rPr lang="en-US" sz="1600" dirty="0"/>
              <a:t>. (Select “just this slide” so that the instructions page isn’t part of the graphic.)</a:t>
            </a:r>
            <a:br>
              <a:rPr lang="en-US" sz="1600" dirty="0"/>
            </a:br>
            <a:endParaRPr lang="en-US" sz="1600" dirty="0"/>
          </a:p>
          <a:p>
            <a:pPr marL="342900" indent="-342900">
              <a:buAutoNum type="arabicPeriod"/>
            </a:pPr>
            <a:r>
              <a:rPr lang="en-US" sz="1600" dirty="0"/>
              <a:t>POST! Share it to your favorite social channels using #Payments2022 and tag Nacha.</a:t>
            </a:r>
            <a:br>
              <a:rPr lang="en-US" sz="1600" dirty="0"/>
            </a:br>
            <a:endParaRPr lang="en-US" sz="1600" dirty="0"/>
          </a:p>
          <a:p>
            <a:pPr marL="342900" indent="-342900">
              <a:buAutoNum type="arabicPeriod"/>
            </a:pPr>
            <a:r>
              <a:rPr lang="en-US" sz="1600" dirty="0"/>
              <a:t>Any questions or concerns, let us know – we can help!</a:t>
            </a:r>
          </a:p>
        </p:txBody>
      </p:sp>
    </p:spTree>
    <p:extLst>
      <p:ext uri="{BB962C8B-B14F-4D97-AF65-F5344CB8AC3E}">
        <p14:creationId xmlns:p14="http://schemas.microsoft.com/office/powerpoint/2010/main" val="2643286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11EFA-F281-CD46-AD00-8419EAD50794}"/>
              </a:ext>
            </a:extLst>
          </p:cNvPr>
          <p:cNvSpPr>
            <a:spLocks noGrp="1"/>
          </p:cNvSpPr>
          <p:nvPr>
            <p:ph type="title"/>
          </p:nvPr>
        </p:nvSpPr>
        <p:spPr/>
        <p:txBody>
          <a:bodyPr>
            <a:normAutofit fontScale="90000"/>
          </a:bodyPr>
          <a:lstStyle/>
          <a:p>
            <a:r>
              <a:rPr lang="en-US" dirty="0"/>
              <a:t>See You at Smarter Faster Payments</a:t>
            </a:r>
          </a:p>
        </p:txBody>
      </p:sp>
      <p:sp>
        <p:nvSpPr>
          <p:cNvPr id="4" name="Rectangle 3">
            <a:extLst>
              <a:ext uri="{FF2B5EF4-FFF2-40B4-BE49-F238E27FC236}">
                <a16:creationId xmlns:a16="http://schemas.microsoft.com/office/drawing/2014/main" id="{F5B58EE2-EFD5-4CFC-B65B-22A1D220D192}"/>
              </a:ext>
            </a:extLst>
          </p:cNvPr>
          <p:cNvSpPr/>
          <p:nvPr/>
        </p:nvSpPr>
        <p:spPr>
          <a:xfrm>
            <a:off x="741830" y="1707774"/>
            <a:ext cx="3594846" cy="3691216"/>
          </a:xfrm>
          <a:prstGeom prst="rect">
            <a:avLst/>
          </a:prstGeom>
          <a:ln>
            <a:solidFill>
              <a:srgbClr val="029BDB"/>
            </a:solidFill>
          </a:ln>
        </p:spPr>
        <p:txBody>
          <a:bodyPr wrap="square">
            <a:spAutoFit/>
          </a:bodyPr>
          <a:lstStyle/>
          <a:p>
            <a:pPr algn="ctr"/>
            <a:br>
              <a:rPr lang="en-US" sz="1500" dirty="0">
                <a:latin typeface="Arial" panose="020B0604020202020204" pitchFamily="34" charset="0"/>
                <a:cs typeface="Arial" panose="020B0604020202020204" pitchFamily="34" charset="0"/>
              </a:rPr>
            </a:br>
            <a:r>
              <a:rPr lang="en-US" sz="1500" dirty="0">
                <a:latin typeface="Arial" panose="020B0604020202020204" pitchFamily="34" charset="0"/>
                <a:cs typeface="Arial" panose="020B0604020202020204" pitchFamily="34" charset="0"/>
              </a:rPr>
              <a:t>Speaker Photo</a:t>
            </a:r>
            <a:br>
              <a:rPr lang="en-US" sz="1500" dirty="0">
                <a:latin typeface="Arial" panose="020B0604020202020204" pitchFamily="34" charset="0"/>
                <a:cs typeface="Arial" panose="020B0604020202020204" pitchFamily="34" charset="0"/>
              </a:rPr>
            </a:br>
            <a:r>
              <a:rPr lang="en-US" sz="1500" i="1" dirty="0">
                <a:latin typeface="Arial" panose="020B0604020202020204" pitchFamily="34" charset="0"/>
                <a:cs typeface="Arial" panose="020B0604020202020204" pitchFamily="34" charset="0"/>
              </a:rPr>
              <a:t>(delete this box)</a:t>
            </a:r>
          </a:p>
          <a:p>
            <a:pPr algn="ctr"/>
            <a:endParaRPr lang="en-US" sz="1500" i="1" dirty="0">
              <a:latin typeface="Arial" panose="020B0604020202020204" pitchFamily="34" charset="0"/>
              <a:cs typeface="Arial" panose="020B0604020202020204" pitchFamily="34" charset="0"/>
            </a:endParaRPr>
          </a:p>
          <a:p>
            <a:pPr algn="ctr"/>
            <a:endParaRPr lang="en-US" sz="1500" i="1" dirty="0">
              <a:latin typeface="Arial" panose="020B0604020202020204" pitchFamily="34" charset="0"/>
              <a:cs typeface="Arial" panose="020B0604020202020204" pitchFamily="34" charset="0"/>
            </a:endParaRPr>
          </a:p>
          <a:p>
            <a:pPr algn="ctr"/>
            <a:endParaRPr lang="en-US" sz="1500" i="1" dirty="0">
              <a:latin typeface="Arial" panose="020B0604020202020204" pitchFamily="34" charset="0"/>
              <a:cs typeface="Arial" panose="020B0604020202020204" pitchFamily="34" charset="0"/>
            </a:endParaRPr>
          </a:p>
          <a:p>
            <a:pPr algn="ctr"/>
            <a:endParaRPr lang="en-US" sz="1500" i="1" dirty="0">
              <a:latin typeface="Arial" panose="020B0604020202020204" pitchFamily="34" charset="0"/>
              <a:cs typeface="Arial" panose="020B0604020202020204" pitchFamily="34" charset="0"/>
            </a:endParaRPr>
          </a:p>
          <a:p>
            <a:pPr algn="ctr"/>
            <a:endParaRPr lang="en-US" sz="1500" i="1" dirty="0">
              <a:latin typeface="Arial" panose="020B0604020202020204" pitchFamily="34" charset="0"/>
              <a:cs typeface="Arial" panose="020B0604020202020204" pitchFamily="34" charset="0"/>
            </a:endParaRPr>
          </a:p>
          <a:p>
            <a:pPr algn="ctr"/>
            <a:endParaRPr lang="en-US" sz="1500" i="1" dirty="0">
              <a:latin typeface="Arial" panose="020B0604020202020204" pitchFamily="34" charset="0"/>
              <a:cs typeface="Arial" panose="020B0604020202020204" pitchFamily="34" charset="0"/>
            </a:endParaRPr>
          </a:p>
          <a:p>
            <a:pPr algn="ctr"/>
            <a:endParaRPr lang="en-US" sz="1500" i="1" dirty="0">
              <a:latin typeface="Arial" panose="020B0604020202020204" pitchFamily="34" charset="0"/>
              <a:cs typeface="Arial" panose="020B0604020202020204" pitchFamily="34" charset="0"/>
            </a:endParaRPr>
          </a:p>
          <a:p>
            <a:pPr algn="ctr"/>
            <a:endParaRPr lang="en-US" sz="1500" i="1" dirty="0">
              <a:latin typeface="Arial" panose="020B0604020202020204" pitchFamily="34" charset="0"/>
              <a:cs typeface="Arial" panose="020B0604020202020204" pitchFamily="34" charset="0"/>
            </a:endParaRPr>
          </a:p>
          <a:p>
            <a:pPr algn="ctr"/>
            <a:endParaRPr lang="en-US" sz="1500" i="1" dirty="0">
              <a:latin typeface="Arial" panose="020B0604020202020204" pitchFamily="34" charset="0"/>
              <a:cs typeface="Arial" panose="020B0604020202020204" pitchFamily="34" charset="0"/>
            </a:endParaRPr>
          </a:p>
          <a:p>
            <a:pPr algn="ctr"/>
            <a:endParaRPr lang="en-US" sz="1500" i="1" dirty="0">
              <a:latin typeface="Arial" panose="020B0604020202020204" pitchFamily="34" charset="0"/>
              <a:cs typeface="Arial" panose="020B0604020202020204" pitchFamily="34" charset="0"/>
            </a:endParaRPr>
          </a:p>
          <a:p>
            <a:pPr algn="ctr"/>
            <a:endParaRPr lang="en-US" sz="1500" i="1" dirty="0">
              <a:latin typeface="Arial" panose="020B0604020202020204" pitchFamily="34" charset="0"/>
              <a:cs typeface="Arial" panose="020B0604020202020204" pitchFamily="34" charset="0"/>
            </a:endParaRPr>
          </a:p>
          <a:p>
            <a:pPr algn="ctr"/>
            <a:endParaRPr lang="en-US" sz="1500" i="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D6CAF88-4623-48B0-A51E-070AD767AD7F}"/>
              </a:ext>
            </a:extLst>
          </p:cNvPr>
          <p:cNvSpPr txBox="1"/>
          <p:nvPr/>
        </p:nvSpPr>
        <p:spPr>
          <a:xfrm>
            <a:off x="4800015" y="1701049"/>
            <a:ext cx="6650155" cy="1415772"/>
          </a:xfrm>
          <a:prstGeom prst="rect">
            <a:avLst/>
          </a:prstGeom>
          <a:noFill/>
        </p:spPr>
        <p:txBody>
          <a:bodyPr wrap="square" rtlCol="0">
            <a:spAutoFit/>
          </a:bodyPr>
          <a:lstStyle/>
          <a:p>
            <a:r>
              <a:rPr lang="en-US" sz="3200" b="1" dirty="0">
                <a:solidFill>
                  <a:srgbClr val="049DDC"/>
                </a:solidFill>
                <a:latin typeface="Arial" panose="020B0604020202020204" pitchFamily="34" charset="0"/>
                <a:cs typeface="Arial" panose="020B0604020202020204" pitchFamily="34" charset="0"/>
              </a:rPr>
              <a:t>Insert Speaker Name Here</a:t>
            </a:r>
          </a:p>
          <a:p>
            <a:br>
              <a:rPr lang="en-US" sz="600" i="1" dirty="0">
                <a:latin typeface="Arial" panose="020B0604020202020204" pitchFamily="34" charset="0"/>
                <a:cs typeface="Arial" panose="020B0604020202020204" pitchFamily="34" charset="0"/>
              </a:rPr>
            </a:br>
            <a:r>
              <a:rPr lang="en-US" sz="2400" i="1" dirty="0">
                <a:latin typeface="Arial" panose="020B0604020202020204" pitchFamily="34" charset="0"/>
                <a:cs typeface="Arial" panose="020B0604020202020204" pitchFamily="34" charset="0"/>
              </a:rPr>
              <a:t>Insert Speaker Title</a:t>
            </a:r>
          </a:p>
          <a:p>
            <a:r>
              <a:rPr lang="en-US" sz="2400" i="1" dirty="0">
                <a:latin typeface="Arial" panose="020B0604020202020204" pitchFamily="34" charset="0"/>
                <a:cs typeface="Arial" panose="020B0604020202020204" pitchFamily="34" charset="0"/>
              </a:rPr>
              <a:t>Insert Organization </a:t>
            </a:r>
          </a:p>
        </p:txBody>
      </p:sp>
      <p:sp>
        <p:nvSpPr>
          <p:cNvPr id="8" name="TextBox 7">
            <a:extLst>
              <a:ext uri="{FF2B5EF4-FFF2-40B4-BE49-F238E27FC236}">
                <a16:creationId xmlns:a16="http://schemas.microsoft.com/office/drawing/2014/main" id="{09EB2C1D-2F70-46FD-9491-F28E5B123240}"/>
              </a:ext>
            </a:extLst>
          </p:cNvPr>
          <p:cNvSpPr txBox="1"/>
          <p:nvPr/>
        </p:nvSpPr>
        <p:spPr>
          <a:xfrm>
            <a:off x="4800016" y="3634502"/>
            <a:ext cx="5179691" cy="1466492"/>
          </a:xfrm>
          <a:prstGeom prst="rect">
            <a:avLst/>
          </a:prstGeom>
          <a:noFill/>
        </p:spPr>
        <p:txBody>
          <a:bodyPr wrap="square">
            <a:spAutoFit/>
          </a:bodyPr>
          <a:lstStyle/>
          <a:p>
            <a:pPr>
              <a:lnSpc>
                <a:spcPct val="150000"/>
              </a:lnSpc>
            </a:pPr>
            <a:r>
              <a:rPr lang="en-US" sz="2400" b="1" dirty="0">
                <a:latin typeface="Arial" panose="020B0604020202020204" pitchFamily="34" charset="0"/>
                <a:cs typeface="Arial" panose="020B0604020202020204" pitchFamily="34" charset="0"/>
              </a:rPr>
              <a:t>Join my Session: </a:t>
            </a:r>
            <a:r>
              <a:rPr lang="en-US" dirty="0">
                <a:latin typeface="Arial" panose="020B0604020202020204" pitchFamily="34" charset="0"/>
                <a:cs typeface="Arial" panose="020B0604020202020204" pitchFamily="34" charset="0"/>
              </a:rPr>
              <a:t>(insert title)</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(insert date) | (insert time)</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8233726"/>
      </p:ext>
    </p:extLst>
  </p:cSld>
  <p:clrMapOvr>
    <a:masterClrMapping/>
  </p:clrMapOvr>
</p:sld>
</file>

<file path=ppt/theme/theme1.xml><?xml version="1.0" encoding="utf-8"?>
<a:theme xmlns:a="http://schemas.openxmlformats.org/drawingml/2006/main" name="Office Theme">
  <a:themeElements>
    <a:clrScheme name="NACHA22">
      <a:dk1>
        <a:srgbClr val="406CB3"/>
      </a:dk1>
      <a:lt1>
        <a:srgbClr val="FFFFFF"/>
      </a:lt1>
      <a:dk2>
        <a:srgbClr val="0CB7EB"/>
      </a:dk2>
      <a:lt2>
        <a:srgbClr val="B5DA9A"/>
      </a:lt2>
      <a:accent1>
        <a:srgbClr val="193763"/>
      </a:accent1>
      <a:accent2>
        <a:srgbClr val="8BC659"/>
      </a:accent2>
      <a:accent3>
        <a:srgbClr val="0DB8EC"/>
      </a:accent3>
      <a:accent4>
        <a:srgbClr val="00579A"/>
      </a:accent4>
      <a:accent5>
        <a:srgbClr val="0AC300"/>
      </a:accent5>
      <a:accent6>
        <a:srgbClr val="008F4C"/>
      </a:accent6>
      <a:hlink>
        <a:srgbClr val="0DB8EC"/>
      </a:hlink>
      <a:folHlink>
        <a:srgbClr val="00579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3B52C76A3DA6E44AE2E8BBDD1BF31B4" ma:contentTypeVersion="13" ma:contentTypeDescription="Create a new document." ma:contentTypeScope="" ma:versionID="873398949d46074ce49bdc0925639560">
  <xsd:schema xmlns:xsd="http://www.w3.org/2001/XMLSchema" xmlns:xs="http://www.w3.org/2001/XMLSchema" xmlns:p="http://schemas.microsoft.com/office/2006/metadata/properties" xmlns:ns2="47b3c99c-2d00-45c4-bdc4-f244951db75c" xmlns:ns3="ade2934f-779a-4cee-a837-57e67f7fa246" targetNamespace="http://schemas.microsoft.com/office/2006/metadata/properties" ma:root="true" ma:fieldsID="8528acf672fe53a00217c19892340582" ns2:_="" ns3:_="">
    <xsd:import namespace="47b3c99c-2d00-45c4-bdc4-f244951db75c"/>
    <xsd:import namespace="ade2934f-779a-4cee-a837-57e67f7fa24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LengthInSeconds" minOccurs="0"/>
                <xsd:element ref="ns2:MediaServiceDateTaken"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b3c99c-2d00-45c4-bdc4-f244951db7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e2934f-779a-4cee-a837-57e67f7fa24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15A803-7E41-4219-8FBC-425B81A9EA4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18B866C-219B-4502-B628-13B2436853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b3c99c-2d00-45c4-bdc4-f244951db75c"/>
    <ds:schemaRef ds:uri="ade2934f-779a-4cee-a837-57e67f7fa2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7E31079-B692-4663-9767-29464B0F19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242</TotalTime>
  <Words>174</Words>
  <Application>Microsoft Office PowerPoint</Application>
  <PresentationFormat>Widescreen</PresentationFormat>
  <Paragraphs>24</Paragraphs>
  <Slides>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Calibri</vt:lpstr>
      <vt:lpstr>Office Theme</vt:lpstr>
      <vt:lpstr>Instructions</vt:lpstr>
      <vt:lpstr>See You at Smarter Faster Payments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Lishani De Silva</dc:creator>
  <cp:lastModifiedBy>Melissa Jones</cp:lastModifiedBy>
  <cp:revision>32</cp:revision>
  <dcterms:created xsi:type="dcterms:W3CDTF">2020-10-09T15:49:05Z</dcterms:created>
  <dcterms:modified xsi:type="dcterms:W3CDTF">2022-02-11T20:26:09Z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0x01010083B52C76A3DA6E44AE2E8BBDD1BF31B4</vt:lpwstr>
  </property>
  <property fmtid="{D5CDD505-2E9C-101B-9397-08002B2CF9AE}" pid="3" name="Order">
    <vt:r8>21902200</vt:r8>
  </property>
</Properties>
</file>