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3404850"/>
  <p:notesSz cx="20104100" cy="1340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37" d="100"/>
          <a:sy n="37" d="100"/>
        </p:scale>
        <p:origin x="8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862727"/>
            <a:ext cx="20104099" cy="154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C14B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C14B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C14B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856362"/>
            <a:ext cx="18454158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C14B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upport.office.com/en-us/article/record-a-slide-show-with-narration-and-slide-timings-0b9502c6-5f6c-40ae-b1e7-e47d8741161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3402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9456" y="2814254"/>
            <a:ext cx="11028045" cy="46113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9070"/>
              </a:lnSpc>
              <a:spcBef>
                <a:spcPts val="265"/>
              </a:spcBef>
            </a:pPr>
            <a:r>
              <a:rPr sz="7400" b="1" spc="-26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7400" b="1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400" b="1" spc="-1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74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400" b="1" spc="-675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7400" b="1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400" b="1" spc="-3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400" b="1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400" b="1" spc="-655" dirty="0">
                <a:solidFill>
                  <a:srgbClr val="FFFFFF"/>
                </a:solidFill>
                <a:latin typeface="Arial"/>
                <a:cs typeface="Arial"/>
              </a:rPr>
              <a:t>CROSS  </a:t>
            </a:r>
            <a:r>
              <a:rPr sz="7400" b="1" spc="-605" dirty="0">
                <a:solidFill>
                  <a:srgbClr val="FFFFFF"/>
                </a:solidFill>
                <a:latin typeface="Arial"/>
                <a:cs typeface="Arial"/>
              </a:rPr>
              <a:t>PLATFORM </a:t>
            </a:r>
            <a:r>
              <a:rPr sz="7400" b="1" spc="-575" dirty="0">
                <a:solidFill>
                  <a:srgbClr val="FFFFFF"/>
                </a:solidFill>
                <a:latin typeface="Arial"/>
                <a:cs typeface="Arial"/>
              </a:rPr>
              <a:t>NARRATED  </a:t>
            </a:r>
            <a:r>
              <a:rPr sz="7400" b="1" spc="-450" dirty="0">
                <a:solidFill>
                  <a:srgbClr val="FFFFFF"/>
                </a:solidFill>
                <a:latin typeface="Arial"/>
                <a:cs typeface="Arial"/>
              </a:rPr>
              <a:t>VERSION </a:t>
            </a:r>
            <a:r>
              <a:rPr sz="7400" b="1" spc="-3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7400" b="1" spc="-570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7400" b="1" spc="-56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7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06" y="2447917"/>
            <a:ext cx="698817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Please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steps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create,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upload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narrated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presentation: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429259" indent="-241935">
              <a:lnSpc>
                <a:spcPct val="100000"/>
              </a:lnSpc>
              <a:buChar char="•"/>
              <a:tabLst>
                <a:tab pos="429259" algn="l"/>
                <a:tab pos="429895" algn="l"/>
              </a:tabLst>
            </a:pP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PowerPoint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5" dirty="0">
                <a:solidFill>
                  <a:srgbClr val="231F20"/>
                </a:solidFill>
                <a:latin typeface="Arial"/>
                <a:cs typeface="Arial"/>
              </a:rPr>
              <a:t>(as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usually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would).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180" y="3442650"/>
            <a:ext cx="8467725" cy="135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16599"/>
              </a:lnSpc>
              <a:spcBef>
                <a:spcPts val="100"/>
              </a:spcBef>
              <a:buChar char="•"/>
              <a:tabLst>
                <a:tab pos="252729" algn="l"/>
                <a:tab pos="253365" algn="l"/>
              </a:tabLst>
            </a:pP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computer’s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microphone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headset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microphone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(headsets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tend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higher  sound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quality),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directions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Microsoft’s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[</a:t>
            </a:r>
            <a:r>
              <a:rPr sz="1650" spc="-35" dirty="0">
                <a:solidFill>
                  <a:srgbClr val="4F5CD6"/>
                </a:solidFill>
                <a:latin typeface="Arial"/>
                <a:cs typeface="Arial"/>
                <a:hlinkClick r:id="rId2"/>
              </a:rPr>
              <a:t>Link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].</a:t>
            </a:r>
            <a:endParaRPr sz="1650">
              <a:latin typeface="Arial"/>
              <a:cs typeface="Arial"/>
            </a:endParaRPr>
          </a:p>
          <a:p>
            <a:pPr marL="255904" marR="5080" indent="-243840">
              <a:lnSpc>
                <a:spcPct val="116599"/>
              </a:lnSpc>
              <a:spcBef>
                <a:spcPts val="1235"/>
              </a:spcBef>
              <a:buChar char="•"/>
              <a:tabLst>
                <a:tab pos="255270" algn="l"/>
                <a:tab pos="255904" algn="l"/>
              </a:tabLst>
            </a:pP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stop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speaking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narration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slide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advance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avoid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loss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 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audio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recording.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9180" y="4971400"/>
            <a:ext cx="856678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indent="-241935">
              <a:lnSpc>
                <a:spcPct val="100000"/>
              </a:lnSpc>
              <a:spcBef>
                <a:spcPts val="95"/>
              </a:spcBef>
              <a:buChar char="•"/>
              <a:tabLst>
                <a:tab pos="254000" algn="l"/>
                <a:tab pos="254635" algn="l"/>
              </a:tabLst>
            </a:pP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Once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finished,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audio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level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slides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advance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properly.</a:t>
            </a:r>
            <a:endParaRPr sz="1650">
              <a:latin typeface="Arial"/>
              <a:cs typeface="Arial"/>
            </a:endParaRPr>
          </a:p>
          <a:p>
            <a:pPr marL="248920" marR="5080" indent="-236854">
              <a:lnSpc>
                <a:spcPct val="116599"/>
              </a:lnSpc>
              <a:spcBef>
                <a:spcPts val="1240"/>
              </a:spcBef>
              <a:buChar char="•"/>
              <a:tabLst>
                <a:tab pos="243204" algn="l"/>
                <a:tab pos="244475" algn="l"/>
              </a:tabLst>
            </a:pP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sound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timing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set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please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0" dirty="0">
                <a:solidFill>
                  <a:srgbClr val="231F20"/>
                </a:solidFill>
                <a:latin typeface="Arial"/>
                <a:cs typeface="Arial"/>
              </a:rPr>
              <a:t>Save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word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Narrated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(Please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characters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less)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sure 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note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saved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computer.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9389" y="6416382"/>
            <a:ext cx="869632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5080" indent="-236854">
              <a:lnSpc>
                <a:spcPct val="116599"/>
              </a:lnSpc>
              <a:spcBef>
                <a:spcPts val="100"/>
              </a:spcBef>
              <a:buChar char="•"/>
              <a:tabLst>
                <a:tab pos="243840" algn="l"/>
                <a:tab pos="244475" algn="l"/>
              </a:tabLst>
            </a:pPr>
            <a:r>
              <a:rPr sz="1650" spc="-100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going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save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PowerPoint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presentation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650" spc="-114" dirty="0">
                <a:solidFill>
                  <a:srgbClr val="231F20"/>
                </a:solidFill>
                <a:latin typeface="Arial"/>
                <a:cs typeface="Arial"/>
              </a:rPr>
              <a:t>MP4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video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file.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Please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instructions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below.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version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PowerPoint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option.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Please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continue 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end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instructions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upload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PowerPoint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itself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convert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it.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862727"/>
            <a:ext cx="20104099" cy="154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45669" y="12510448"/>
            <a:ext cx="669226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CROSS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NARRATED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VERSION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75829" y="12528039"/>
            <a:ext cx="2159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7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24970" y="1432159"/>
            <a:ext cx="90963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315" dirty="0"/>
              <a:t>POWERPOINT </a:t>
            </a:r>
            <a:r>
              <a:rPr sz="4950" spc="-130" dirty="0"/>
              <a:t>WITH</a:t>
            </a:r>
            <a:r>
              <a:rPr sz="4950" spc="-869" dirty="0"/>
              <a:t> </a:t>
            </a:r>
            <a:r>
              <a:rPr sz="4950" spc="-310" dirty="0"/>
              <a:t>NARRATION</a:t>
            </a:r>
            <a:endParaRPr sz="4950"/>
          </a:p>
        </p:txBody>
      </p:sp>
      <p:sp>
        <p:nvSpPr>
          <p:cNvPr id="15" name="object 15"/>
          <p:cNvSpPr txBox="1"/>
          <p:nvPr/>
        </p:nvSpPr>
        <p:spPr>
          <a:xfrm>
            <a:off x="10818876" y="2406034"/>
            <a:ext cx="80359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16599"/>
              </a:lnSpc>
              <a:spcBef>
                <a:spcPts val="100"/>
              </a:spcBef>
              <a:buChar char="•"/>
              <a:tabLst>
                <a:tab pos="243204" algn="l"/>
                <a:tab pos="244475" algn="l"/>
              </a:tabLst>
            </a:pP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PowerPoint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“File”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Menu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“Export”.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4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something 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similar</a:t>
            </a:r>
            <a:r>
              <a:rPr sz="16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image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below: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18876" y="3149467"/>
            <a:ext cx="8431530" cy="194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353060" indent="-215265">
              <a:lnSpc>
                <a:spcPct val="116599"/>
              </a:lnSpc>
              <a:spcBef>
                <a:spcPts val="100"/>
              </a:spcBef>
              <a:buChar char="•"/>
              <a:tabLst>
                <a:tab pos="215265" algn="l"/>
                <a:tab pos="215900" algn="l"/>
              </a:tabLst>
            </a:pP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settings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“Create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Video”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(On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left)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“Full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HD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(1080P)”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“Use 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Recorded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Timings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3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Narrations”.</a:t>
            </a:r>
            <a:endParaRPr sz="1650">
              <a:latin typeface="Arial"/>
              <a:cs typeface="Arial"/>
            </a:endParaRPr>
          </a:p>
          <a:p>
            <a:pPr marL="248920" marR="5080" indent="-236220">
              <a:lnSpc>
                <a:spcPct val="116599"/>
              </a:lnSpc>
              <a:spcBef>
                <a:spcPts val="1235"/>
              </a:spcBef>
              <a:buChar char="•"/>
              <a:tabLst>
                <a:tab pos="254000" algn="l"/>
                <a:tab pos="254635" algn="l"/>
              </a:tabLst>
            </a:pP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“Create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Video”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button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save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4" dirty="0">
                <a:solidFill>
                  <a:srgbClr val="231F20"/>
                </a:solidFill>
                <a:latin typeface="Arial"/>
                <a:cs typeface="Arial"/>
              </a:rPr>
              <a:t>MP4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5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Note: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save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same 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location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presentation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process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few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minutes,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depending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complexity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slides. </a:t>
            </a:r>
            <a:r>
              <a:rPr sz="1650" spc="-114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see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progress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bar in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45" dirty="0">
                <a:solidFill>
                  <a:srgbClr val="231F20"/>
                </a:solidFill>
                <a:latin typeface="Arial"/>
                <a:cs typeface="Arial"/>
              </a:rPr>
              <a:t>bottom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right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screen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 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video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encoded: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7670" y="7706571"/>
            <a:ext cx="8900242" cy="362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818879" y="5725305"/>
            <a:ext cx="818515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 marR="5080" indent="-246379">
              <a:lnSpc>
                <a:spcPct val="116599"/>
              </a:lnSpc>
              <a:spcBef>
                <a:spcPts val="100"/>
              </a:spcBef>
              <a:buChar char="•"/>
              <a:tabLst>
                <a:tab pos="254000" algn="l"/>
                <a:tab pos="254635" algn="l"/>
              </a:tabLst>
            </a:pP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Once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saved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MP4,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close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PowerPoint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open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4" dirty="0">
                <a:solidFill>
                  <a:srgbClr val="231F20"/>
                </a:solidFill>
                <a:latin typeface="Arial"/>
                <a:cs typeface="Arial"/>
              </a:rPr>
              <a:t>MP4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video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 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computer.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playback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now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video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machine.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18879" y="6468736"/>
            <a:ext cx="816737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16599"/>
              </a:lnSpc>
              <a:spcBef>
                <a:spcPts val="100"/>
              </a:spcBef>
              <a:buChar char="•"/>
              <a:tabLst>
                <a:tab pos="255904" algn="l"/>
                <a:tab pos="256540" algn="l"/>
              </a:tabLst>
            </a:pP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Now,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please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login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provided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ProjectionNet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upload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site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upload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our 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presentation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management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system.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viewing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exactly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231F20"/>
                </a:solidFill>
                <a:latin typeface="Arial"/>
                <a:cs typeface="Arial"/>
              </a:rPr>
              <a:t>it 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appears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3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machine.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282348" y="5235442"/>
            <a:ext cx="5244547" cy="356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06" y="2447917"/>
            <a:ext cx="698817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Please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steps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create,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upload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narrated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presentation: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424815" indent="-237490">
              <a:lnSpc>
                <a:spcPct val="100000"/>
              </a:lnSpc>
              <a:buChar char="•"/>
              <a:tabLst>
                <a:tab pos="424815" algn="l"/>
                <a:tab pos="425450" algn="l"/>
              </a:tabLst>
            </a:pP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Select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slide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narration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231F20"/>
                </a:solidFill>
                <a:latin typeface="Arial"/>
                <a:cs typeface="Arial"/>
              </a:rPr>
              <a:t>start.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389" y="3484534"/>
            <a:ext cx="8375015" cy="1020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indent="-241935">
              <a:lnSpc>
                <a:spcPct val="100000"/>
              </a:lnSpc>
              <a:spcBef>
                <a:spcPts val="95"/>
              </a:spcBef>
              <a:buChar char="•"/>
              <a:tabLst>
                <a:tab pos="254000" algn="l"/>
                <a:tab pos="254635" algn="l"/>
              </a:tabLst>
            </a:pP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[Play]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menu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select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[Record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0" dirty="0">
                <a:solidFill>
                  <a:srgbClr val="231F20"/>
                </a:solidFill>
                <a:latin typeface="Arial"/>
                <a:cs typeface="Arial"/>
              </a:rPr>
              <a:t>Slideshow…].</a:t>
            </a:r>
            <a:endParaRPr sz="1650">
              <a:latin typeface="Arial"/>
              <a:cs typeface="Arial"/>
            </a:endParaRPr>
          </a:p>
          <a:p>
            <a:pPr marL="250825" marR="5080" indent="-238760">
              <a:lnSpc>
                <a:spcPct val="116599"/>
              </a:lnSpc>
              <a:spcBef>
                <a:spcPts val="1240"/>
              </a:spcBef>
              <a:buChar char="•"/>
              <a:tabLst>
                <a:tab pos="255904" algn="l"/>
                <a:tab pos="256540" algn="l"/>
              </a:tabLst>
            </a:pP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mode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current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time,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current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slide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slide.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4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change 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clicking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layout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icon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upper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right.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9180" y="4678215"/>
            <a:ext cx="553974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95"/>
              </a:spcBef>
              <a:buChar char="•"/>
              <a:tabLst>
                <a:tab pos="215265" algn="l"/>
                <a:tab pos="215900" algn="l"/>
              </a:tabLst>
            </a:pP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controls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31F20"/>
                </a:solidFill>
                <a:latin typeface="Arial"/>
                <a:cs typeface="Arial"/>
              </a:rPr>
              <a:t>left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window.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862727"/>
            <a:ext cx="20104099" cy="154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45669" y="12510448"/>
            <a:ext cx="669226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CROSS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NARRATED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VERSION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5829" y="12528039"/>
            <a:ext cx="22161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4970" y="1432159"/>
            <a:ext cx="986409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480" dirty="0"/>
              <a:t>APPLE </a:t>
            </a:r>
            <a:r>
              <a:rPr sz="4950" spc="-300" dirty="0"/>
              <a:t>KEYNOTE </a:t>
            </a:r>
            <a:r>
              <a:rPr sz="4950" spc="-130" dirty="0"/>
              <a:t>WITH</a:t>
            </a:r>
            <a:r>
              <a:rPr sz="4950" spc="-994" dirty="0"/>
              <a:t> </a:t>
            </a:r>
            <a:r>
              <a:rPr sz="4950" spc="-310" dirty="0"/>
              <a:t>NARRATION</a:t>
            </a:r>
            <a:endParaRPr sz="4950"/>
          </a:p>
        </p:txBody>
      </p:sp>
      <p:sp>
        <p:nvSpPr>
          <p:cNvPr id="14" name="object 14"/>
          <p:cNvSpPr txBox="1"/>
          <p:nvPr/>
        </p:nvSpPr>
        <p:spPr>
          <a:xfrm>
            <a:off x="10818879" y="2406034"/>
            <a:ext cx="813117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15265">
              <a:lnSpc>
                <a:spcPct val="116599"/>
              </a:lnSpc>
              <a:spcBef>
                <a:spcPts val="100"/>
              </a:spcBef>
              <a:buChar char="•"/>
              <a:tabLst>
                <a:tab pos="215265" algn="l"/>
                <a:tab pos="215900" algn="l"/>
              </a:tabLst>
            </a:pP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recording,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[Red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Circle]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icon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window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 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controls.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231F20"/>
                </a:solidFill>
                <a:latin typeface="Arial"/>
                <a:cs typeface="Arial"/>
              </a:rPr>
              <a:t>timer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begins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second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countdown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starts.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18879" y="3149467"/>
            <a:ext cx="8255634" cy="135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16599"/>
              </a:lnSpc>
              <a:spcBef>
                <a:spcPts val="100"/>
              </a:spcBef>
              <a:buChar char="•"/>
              <a:tabLst>
                <a:tab pos="255904" algn="l"/>
                <a:tab pos="256540" algn="l"/>
              </a:tabLst>
            </a:pP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Begin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speaking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microphone.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4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pause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clicking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pause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31F20"/>
                </a:solidFill>
                <a:latin typeface="Arial"/>
                <a:cs typeface="Arial"/>
              </a:rPr>
              <a:t>button 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650" spc="-2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time.</a:t>
            </a:r>
            <a:endParaRPr sz="1650">
              <a:latin typeface="Arial"/>
              <a:cs typeface="Arial"/>
            </a:endParaRPr>
          </a:p>
          <a:p>
            <a:pPr marL="243840" marR="15875" indent="-231775">
              <a:lnSpc>
                <a:spcPct val="116599"/>
              </a:lnSpc>
              <a:spcBef>
                <a:spcPts val="1235"/>
              </a:spcBef>
              <a:buChar char="•"/>
              <a:tabLst>
                <a:tab pos="250190" algn="l"/>
                <a:tab pos="250825" algn="l"/>
              </a:tabLst>
            </a:pP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Advance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slide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[Shift]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[Down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Arrow].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stop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speaking 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narration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slide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advance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avoid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loss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audio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recording.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19088" y="4678215"/>
            <a:ext cx="8091805" cy="1020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95"/>
              </a:spcBef>
              <a:buChar char="•"/>
              <a:tabLst>
                <a:tab pos="243204" algn="l"/>
                <a:tab pos="244475" algn="l"/>
              </a:tabLst>
            </a:pP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finished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[Red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Circle]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icon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stop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recording.</a:t>
            </a:r>
            <a:endParaRPr sz="1650">
              <a:latin typeface="Arial"/>
              <a:cs typeface="Arial"/>
            </a:endParaRPr>
          </a:p>
          <a:p>
            <a:pPr marL="258445" marR="5080" indent="-246379">
              <a:lnSpc>
                <a:spcPct val="116599"/>
              </a:lnSpc>
              <a:spcBef>
                <a:spcPts val="1240"/>
              </a:spcBef>
              <a:buChar char="•"/>
              <a:tabLst>
                <a:tab pos="255904" algn="l"/>
                <a:tab pos="256540" algn="l"/>
              </a:tabLst>
            </a:pP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Press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Escape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[Esc]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[Exit]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button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upper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31F20"/>
                </a:solidFill>
                <a:latin typeface="Arial"/>
                <a:cs typeface="Arial"/>
              </a:rPr>
              <a:t>left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save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exit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mode.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19088" y="5830012"/>
            <a:ext cx="821690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15265">
              <a:lnSpc>
                <a:spcPct val="116599"/>
              </a:lnSpc>
              <a:spcBef>
                <a:spcPts val="100"/>
              </a:spcBef>
              <a:buChar char="•"/>
              <a:tabLst>
                <a:tab pos="215265" algn="l"/>
                <a:tab pos="215900" algn="l"/>
              </a:tabLst>
            </a:pP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231F20"/>
                </a:solidFill>
                <a:latin typeface="Arial"/>
                <a:cs typeface="Arial"/>
              </a:rPr>
              <a:t>export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presentation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movie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[File]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menu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select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[Export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to]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then 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[Movie].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Select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Playback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[Slideshow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Recording]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Resolution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[1080p]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sz="1650" spc="15" dirty="0">
                <a:solidFill>
                  <a:srgbClr val="231F20"/>
                </a:solidFill>
                <a:latin typeface="Arial"/>
                <a:cs typeface="Arial"/>
              </a:rPr>
              <a:t>export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 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presentation:</a:t>
            </a:r>
            <a:endParaRPr sz="16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7670" y="5727574"/>
            <a:ext cx="8900251" cy="5890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21442" y="5220594"/>
            <a:ext cx="513207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10" dirty="0">
                <a:solidFill>
                  <a:srgbClr val="457DC0"/>
                </a:solidFill>
                <a:latin typeface="Arial"/>
                <a:cs typeface="Arial"/>
              </a:rPr>
              <a:t>KEYNOTE </a:t>
            </a:r>
            <a:r>
              <a:rPr sz="2150" b="1" spc="-20" dirty="0">
                <a:solidFill>
                  <a:srgbClr val="457DC0"/>
                </a:solidFill>
                <a:latin typeface="Arial"/>
                <a:cs typeface="Arial"/>
              </a:rPr>
              <a:t>RECORDING </a:t>
            </a:r>
            <a:r>
              <a:rPr sz="2150" b="1" dirty="0">
                <a:solidFill>
                  <a:srgbClr val="457DC0"/>
                </a:solidFill>
                <a:latin typeface="Arial"/>
                <a:cs typeface="Arial"/>
              </a:rPr>
              <a:t>MODE</a:t>
            </a:r>
            <a:r>
              <a:rPr sz="2150" b="1" spc="10" dirty="0">
                <a:solidFill>
                  <a:srgbClr val="457DC0"/>
                </a:solidFill>
                <a:latin typeface="Arial"/>
                <a:cs typeface="Arial"/>
              </a:rPr>
              <a:t> </a:t>
            </a:r>
            <a:r>
              <a:rPr sz="2150" b="1" spc="-70" dirty="0">
                <a:solidFill>
                  <a:srgbClr val="457DC0"/>
                </a:solidFill>
                <a:latin typeface="Arial"/>
                <a:cs typeface="Arial"/>
              </a:rPr>
              <a:t>SCREEN</a:t>
            </a:r>
            <a:endParaRPr sz="2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18879" y="9075987"/>
            <a:ext cx="8301990" cy="250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139065" indent="-243840">
              <a:lnSpc>
                <a:spcPct val="116599"/>
              </a:lnSpc>
              <a:spcBef>
                <a:spcPts val="100"/>
              </a:spcBef>
              <a:buChar char="•"/>
              <a:tabLst>
                <a:tab pos="255904" algn="l"/>
                <a:tab pos="256540" algn="l"/>
              </a:tabLst>
            </a:pP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Now,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please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login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provided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ProjectionNet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upload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site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upload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our 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presentation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management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system.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file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viewing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exactly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65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231F20"/>
                </a:solidFill>
                <a:latin typeface="Arial"/>
                <a:cs typeface="Arial"/>
              </a:rPr>
              <a:t>it 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appears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50" spc="-3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machine.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60325" marR="5080" indent="11430">
              <a:lnSpc>
                <a:spcPct val="116599"/>
              </a:lnSpc>
              <a:spcBef>
                <a:spcPts val="1195"/>
              </a:spcBef>
            </a:pPr>
            <a:r>
              <a:rPr sz="1650" b="1" spc="-40" dirty="0">
                <a:solidFill>
                  <a:srgbClr val="231F20"/>
                </a:solidFill>
                <a:latin typeface="Arial"/>
                <a:cs typeface="Arial"/>
              </a:rPr>
              <a:t>NOTE: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Adding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new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slide </a:t>
            </a:r>
            <a:r>
              <a:rPr sz="1650" spc="6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presentation </a:t>
            </a:r>
            <a:r>
              <a:rPr sz="1650" spc="2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narration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trigger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alert 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sync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presentation.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delete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voiceover</a:t>
            </a:r>
            <a:r>
              <a:rPr sz="165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narration 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presentation,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[Play]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menu </a:t>
            </a:r>
            <a:r>
              <a:rPr sz="1650" spc="-5" dirty="0">
                <a:solidFill>
                  <a:srgbClr val="231F20"/>
                </a:solidFill>
                <a:latin typeface="Arial"/>
                <a:cs typeface="Arial"/>
              </a:rPr>
              <a:t>select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[Clear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Recording].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delete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narration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231F20"/>
                </a:solidFill>
                <a:latin typeface="Arial"/>
                <a:cs typeface="Arial"/>
              </a:rPr>
              <a:t>mode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[Trash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Can]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icon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lower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231F20"/>
                </a:solidFill>
                <a:latin typeface="Arial"/>
                <a:cs typeface="Arial"/>
              </a:rPr>
              <a:t>left.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408000" y="6790097"/>
            <a:ext cx="5172616" cy="2251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5669" y="12510448"/>
            <a:ext cx="669226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CROSS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NARRATED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VERSION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829" y="12528039"/>
            <a:ext cx="22097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0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4970" y="856362"/>
            <a:ext cx="1087437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RECORDING</a:t>
            </a:r>
            <a:r>
              <a:rPr spc="-470" dirty="0"/>
              <a:t> </a:t>
            </a:r>
            <a:r>
              <a:rPr spc="-285" dirty="0"/>
              <a:t>YOUR</a:t>
            </a:r>
            <a:r>
              <a:rPr spc="-465" dirty="0"/>
              <a:t> </a:t>
            </a:r>
            <a:r>
              <a:rPr spc="-280" dirty="0"/>
              <a:t>PRESENTATION</a:t>
            </a:r>
            <a:r>
              <a:rPr spc="-465" dirty="0"/>
              <a:t> </a:t>
            </a:r>
            <a:r>
              <a:rPr spc="-190" dirty="0"/>
              <a:t>USING</a:t>
            </a:r>
            <a:r>
              <a:rPr spc="-465" dirty="0"/>
              <a:t> </a:t>
            </a:r>
            <a:r>
              <a:rPr spc="-100" dirty="0"/>
              <a:t>ZOOM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01342" y="2186124"/>
            <a:ext cx="30886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20"/>
              </a:spcBef>
              <a:buChar char="•"/>
              <a:tabLst>
                <a:tab pos="269875" algn="l"/>
                <a:tab pos="270510" algn="l"/>
              </a:tabLst>
            </a:pPr>
            <a:r>
              <a:rPr sz="2450" spc="-80" dirty="0">
                <a:latin typeface="Arial"/>
                <a:cs typeface="Arial"/>
              </a:rPr>
              <a:t>Click </a:t>
            </a:r>
            <a:r>
              <a:rPr sz="2450" spc="-70" dirty="0">
                <a:latin typeface="Arial"/>
                <a:cs typeface="Arial"/>
              </a:rPr>
              <a:t>“</a:t>
            </a:r>
            <a:r>
              <a:rPr sz="2450" b="1" spc="-70" dirty="0">
                <a:latin typeface="Arial"/>
                <a:cs typeface="Arial"/>
              </a:rPr>
              <a:t>Share</a:t>
            </a:r>
            <a:r>
              <a:rPr sz="2450" b="1" spc="-415" dirty="0">
                <a:latin typeface="Arial"/>
                <a:cs typeface="Arial"/>
              </a:rPr>
              <a:t> </a:t>
            </a:r>
            <a:r>
              <a:rPr sz="2450" b="1" spc="-85" dirty="0">
                <a:latin typeface="Arial"/>
                <a:cs typeface="Arial"/>
              </a:rPr>
              <a:t>Screen</a:t>
            </a:r>
            <a:r>
              <a:rPr sz="2450" spc="-85" dirty="0">
                <a:latin typeface="Arial"/>
                <a:cs typeface="Arial"/>
              </a:rPr>
              <a:t>”.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432" y="2029060"/>
            <a:ext cx="8503920" cy="184785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360"/>
              </a:spcBef>
              <a:buChar char="•"/>
              <a:tabLst>
                <a:tab pos="269875" algn="l"/>
                <a:tab pos="270510" algn="l"/>
              </a:tabLst>
            </a:pPr>
            <a:r>
              <a:rPr sz="2450" spc="-20" dirty="0">
                <a:solidFill>
                  <a:srgbClr val="231F20"/>
                </a:solidFill>
                <a:latin typeface="Arial"/>
                <a:cs typeface="Arial"/>
              </a:rPr>
              <a:t>Open</a:t>
            </a:r>
            <a:r>
              <a:rPr sz="24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25" dirty="0">
                <a:solidFill>
                  <a:srgbClr val="231F20"/>
                </a:solidFill>
                <a:latin typeface="Arial"/>
                <a:cs typeface="Arial"/>
              </a:rPr>
              <a:t>Zoom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231F20"/>
                </a:solidFill>
                <a:latin typeface="Arial"/>
                <a:cs typeface="Arial"/>
              </a:rPr>
              <a:t>Application.</a:t>
            </a:r>
            <a:endParaRPr sz="2450">
              <a:latin typeface="Arial"/>
              <a:cs typeface="Arial"/>
            </a:endParaRPr>
          </a:p>
          <a:p>
            <a:pPr marL="262255" marR="5080" indent="-250190">
              <a:lnSpc>
                <a:spcPct val="101000"/>
              </a:lnSpc>
              <a:spcBef>
                <a:spcPts val="1235"/>
              </a:spcBef>
              <a:buChar char="•"/>
              <a:tabLst>
                <a:tab pos="262890" algn="l"/>
                <a:tab pos="263525" algn="l"/>
              </a:tabLst>
            </a:pPr>
            <a:r>
              <a:rPr sz="2450" spc="-25" dirty="0">
                <a:solidFill>
                  <a:srgbClr val="231F20"/>
                </a:solidFill>
                <a:latin typeface="Arial"/>
                <a:cs typeface="Arial"/>
              </a:rPr>
              <a:t>Select</a:t>
            </a:r>
            <a:r>
              <a:rPr sz="24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“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2450" b="1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b="1" spc="-30" dirty="0">
                <a:solidFill>
                  <a:srgbClr val="231F20"/>
                </a:solidFill>
                <a:latin typeface="Arial"/>
                <a:cs typeface="Arial"/>
              </a:rPr>
              <a:t>Meeting</a:t>
            </a:r>
            <a:r>
              <a:rPr sz="2450" spc="-30" dirty="0">
                <a:latin typeface="Arial"/>
                <a:cs typeface="Arial"/>
              </a:rPr>
              <a:t>”</a:t>
            </a:r>
            <a:r>
              <a:rPr sz="245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4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6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24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9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65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4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40" dirty="0">
                <a:solidFill>
                  <a:srgbClr val="231F20"/>
                </a:solidFill>
                <a:latin typeface="Arial"/>
                <a:cs typeface="Arial"/>
              </a:rPr>
              <a:t>meeting/  </a:t>
            </a:r>
            <a:r>
              <a:rPr sz="2450" spc="-25" dirty="0">
                <a:solidFill>
                  <a:srgbClr val="231F20"/>
                </a:solidFill>
                <a:latin typeface="Arial"/>
                <a:cs typeface="Arial"/>
              </a:rPr>
              <a:t>recording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30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35" dirty="0">
                <a:solidFill>
                  <a:srgbClr val="231F20"/>
                </a:solidFill>
                <a:latin typeface="Arial"/>
                <a:cs typeface="Arial"/>
              </a:rPr>
              <a:t>camera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8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50" dirty="0">
                <a:solidFill>
                  <a:srgbClr val="231F20"/>
                </a:solidFill>
                <a:latin typeface="Arial"/>
                <a:cs typeface="Arial"/>
              </a:rPr>
              <a:t>clicking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45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45" dirty="0">
                <a:solidFill>
                  <a:srgbClr val="231F20"/>
                </a:solidFill>
                <a:latin typeface="Arial"/>
                <a:cs typeface="Arial"/>
              </a:rPr>
              <a:t>arrow  </a:t>
            </a:r>
            <a:r>
              <a:rPr sz="2450" spc="9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24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75" dirty="0">
                <a:solidFill>
                  <a:srgbClr val="231F20"/>
                </a:solidFill>
                <a:latin typeface="Arial"/>
                <a:cs typeface="Arial"/>
              </a:rPr>
              <a:t>access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60" dirty="0">
                <a:solidFill>
                  <a:srgbClr val="231F20"/>
                </a:solidFill>
                <a:latin typeface="Arial"/>
                <a:cs typeface="Arial"/>
              </a:rPr>
              <a:t>pull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231F20"/>
                </a:solidFill>
                <a:latin typeface="Arial"/>
                <a:cs typeface="Arial"/>
              </a:rPr>
              <a:t>down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231F20"/>
                </a:solidFill>
                <a:latin typeface="Arial"/>
                <a:cs typeface="Arial"/>
              </a:rPr>
              <a:t>menu.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9604" y="4397554"/>
            <a:ext cx="4942257" cy="568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67956" y="3120323"/>
            <a:ext cx="8187749" cy="5869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1780" y="10552361"/>
            <a:ext cx="86645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marR="5080" indent="-231775">
              <a:lnSpc>
                <a:spcPct val="101000"/>
              </a:lnSpc>
              <a:spcBef>
                <a:spcPts val="95"/>
              </a:spcBef>
              <a:buChar char="•"/>
              <a:tabLst>
                <a:tab pos="231775" algn="l"/>
              </a:tabLst>
            </a:pPr>
            <a:r>
              <a:rPr sz="2450" spc="-110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should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get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50" dirty="0">
                <a:latin typeface="Arial"/>
                <a:cs typeface="Arial"/>
              </a:rPr>
              <a:t>a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20" dirty="0">
                <a:latin typeface="Arial"/>
                <a:cs typeface="Arial"/>
              </a:rPr>
              <a:t>pop-up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window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85" dirty="0">
                <a:latin typeface="Arial"/>
                <a:cs typeface="Arial"/>
              </a:rPr>
              <a:t>asking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if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want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114" dirty="0">
                <a:latin typeface="Arial"/>
                <a:cs typeface="Arial"/>
              </a:rPr>
              <a:t>to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75" dirty="0">
                <a:latin typeface="Arial"/>
                <a:cs typeface="Arial"/>
              </a:rPr>
              <a:t>“</a:t>
            </a:r>
            <a:r>
              <a:rPr sz="2450" b="1" spc="-75" dirty="0">
                <a:latin typeface="Arial"/>
                <a:cs typeface="Arial"/>
              </a:rPr>
              <a:t>Join</a:t>
            </a:r>
            <a:r>
              <a:rPr sz="2450" b="1" spc="-235" dirty="0">
                <a:latin typeface="Arial"/>
                <a:cs typeface="Arial"/>
              </a:rPr>
              <a:t> </a:t>
            </a:r>
            <a:r>
              <a:rPr sz="2450" b="1" spc="15" dirty="0">
                <a:latin typeface="Arial"/>
                <a:cs typeface="Arial"/>
              </a:rPr>
              <a:t>with  </a:t>
            </a:r>
            <a:r>
              <a:rPr sz="2450" b="1" spc="-30" dirty="0">
                <a:latin typeface="Arial"/>
                <a:cs typeface="Arial"/>
              </a:rPr>
              <a:t>Computer</a:t>
            </a:r>
            <a:r>
              <a:rPr sz="2450" b="1" spc="-240" dirty="0">
                <a:latin typeface="Arial"/>
                <a:cs typeface="Arial"/>
              </a:rPr>
              <a:t> </a:t>
            </a:r>
            <a:r>
              <a:rPr sz="2450" b="1" spc="-90" dirty="0">
                <a:latin typeface="Arial"/>
                <a:cs typeface="Arial"/>
              </a:rPr>
              <a:t>Audio</a:t>
            </a:r>
            <a:r>
              <a:rPr sz="2450" spc="-90" dirty="0">
                <a:latin typeface="Arial"/>
                <a:cs typeface="Arial"/>
              </a:rPr>
              <a:t>”,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60" dirty="0">
                <a:latin typeface="Arial"/>
                <a:cs typeface="Arial"/>
              </a:rPr>
              <a:t>click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45" dirty="0">
                <a:latin typeface="Arial"/>
                <a:cs typeface="Arial"/>
              </a:rPr>
              <a:t>Yes.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01377" y="9358680"/>
            <a:ext cx="8260715" cy="14706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360"/>
              </a:spcBef>
              <a:buChar char="•"/>
              <a:tabLst>
                <a:tab pos="269875" algn="l"/>
                <a:tab pos="270510" algn="l"/>
              </a:tabLst>
            </a:pPr>
            <a:r>
              <a:rPr sz="2450" spc="-35" dirty="0">
                <a:latin typeface="Arial"/>
                <a:cs typeface="Arial"/>
              </a:rPr>
              <a:t>Choose</a:t>
            </a:r>
            <a:r>
              <a:rPr sz="2450" spc="-240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screen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want</a:t>
            </a:r>
            <a:r>
              <a:rPr sz="2450" spc="-240" dirty="0">
                <a:latin typeface="Arial"/>
                <a:cs typeface="Arial"/>
              </a:rPr>
              <a:t> </a:t>
            </a:r>
            <a:r>
              <a:rPr sz="2450" spc="114" dirty="0">
                <a:latin typeface="Arial"/>
                <a:cs typeface="Arial"/>
              </a:rPr>
              <a:t>to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75" dirty="0">
                <a:latin typeface="Arial"/>
                <a:cs typeface="Arial"/>
              </a:rPr>
              <a:t>share.</a:t>
            </a:r>
            <a:endParaRPr sz="2450">
              <a:latin typeface="Arial"/>
              <a:cs typeface="Arial"/>
            </a:endParaRPr>
          </a:p>
          <a:p>
            <a:pPr marL="262890" marR="5080" indent="-262890">
              <a:lnSpc>
                <a:spcPct val="101000"/>
              </a:lnSpc>
              <a:spcBef>
                <a:spcPts val="1235"/>
              </a:spcBef>
              <a:buChar char="•"/>
              <a:tabLst>
                <a:tab pos="262890" algn="l"/>
                <a:tab pos="263525" algn="l"/>
              </a:tabLst>
            </a:pPr>
            <a:r>
              <a:rPr sz="2450" spc="-40" dirty="0">
                <a:latin typeface="Arial"/>
                <a:cs typeface="Arial"/>
              </a:rPr>
              <a:t>Select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your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presentation</a:t>
            </a:r>
            <a:r>
              <a:rPr sz="2450" spc="-225" dirty="0">
                <a:latin typeface="Arial"/>
                <a:cs typeface="Arial"/>
              </a:rPr>
              <a:t> </a:t>
            </a:r>
            <a:r>
              <a:rPr sz="2450" spc="-5" dirty="0">
                <a:latin typeface="Arial"/>
                <a:cs typeface="Arial"/>
              </a:rPr>
              <a:t>on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screen</a:t>
            </a:r>
            <a:r>
              <a:rPr sz="2450" spc="-225" dirty="0">
                <a:latin typeface="Arial"/>
                <a:cs typeface="Arial"/>
              </a:rPr>
              <a:t> </a:t>
            </a:r>
            <a:r>
              <a:rPr sz="2450" spc="-65" dirty="0">
                <a:latin typeface="Arial"/>
                <a:cs typeface="Arial"/>
              </a:rPr>
              <a:t>in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60" dirty="0">
                <a:latin typeface="Arial"/>
                <a:cs typeface="Arial"/>
              </a:rPr>
              <a:t>slideshow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mode</a:t>
            </a:r>
            <a:r>
              <a:rPr sz="2450" spc="-225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so  </a:t>
            </a:r>
            <a:r>
              <a:rPr sz="2450" spc="55" dirty="0">
                <a:latin typeface="Arial"/>
                <a:cs typeface="Arial"/>
              </a:rPr>
              <a:t>it</a:t>
            </a:r>
            <a:r>
              <a:rPr sz="2450" spc="-240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fills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screen.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5669" y="12510448"/>
            <a:ext cx="669226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CROSS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NARRATED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VERSION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829" y="12528039"/>
            <a:ext cx="2228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4970" y="856362"/>
            <a:ext cx="1214183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RECORDING</a:t>
            </a:r>
            <a:r>
              <a:rPr spc="-459" dirty="0"/>
              <a:t> </a:t>
            </a:r>
            <a:r>
              <a:rPr spc="-285" dirty="0"/>
              <a:t>YOUR</a:t>
            </a:r>
            <a:r>
              <a:rPr spc="-455" dirty="0"/>
              <a:t> </a:t>
            </a:r>
            <a:r>
              <a:rPr spc="-280" dirty="0"/>
              <a:t>PRESENTATION</a:t>
            </a:r>
            <a:r>
              <a:rPr spc="-455" dirty="0"/>
              <a:t> </a:t>
            </a:r>
            <a:r>
              <a:rPr spc="-190" dirty="0"/>
              <a:t>USING</a:t>
            </a:r>
            <a:r>
              <a:rPr spc="-459" dirty="0"/>
              <a:t> </a:t>
            </a:r>
            <a:r>
              <a:rPr spc="-100" dirty="0"/>
              <a:t>ZOOM</a:t>
            </a:r>
            <a:r>
              <a:rPr spc="-455" dirty="0"/>
              <a:t> </a:t>
            </a:r>
            <a:r>
              <a:rPr b="0" spc="-30" dirty="0">
                <a:latin typeface="Arial"/>
                <a:cs typeface="Arial"/>
              </a:rPr>
              <a:t>Cont.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1779" y="2186124"/>
            <a:ext cx="817689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510" marR="5080" indent="-258445">
              <a:lnSpc>
                <a:spcPct val="101000"/>
              </a:lnSpc>
              <a:spcBef>
                <a:spcPts val="95"/>
              </a:spcBef>
              <a:buChar char="•"/>
              <a:tabLst>
                <a:tab pos="264160" algn="l"/>
                <a:tab pos="264795" algn="l"/>
              </a:tabLst>
            </a:pPr>
            <a:r>
              <a:rPr sz="2450" spc="45" dirty="0">
                <a:solidFill>
                  <a:srgbClr val="231F20"/>
                </a:solidFill>
                <a:latin typeface="Arial"/>
                <a:cs typeface="Arial"/>
              </a:rPr>
              <a:t>At the </a:t>
            </a:r>
            <a:r>
              <a:rPr sz="2450" spc="75" dirty="0">
                <a:solidFill>
                  <a:srgbClr val="231F20"/>
                </a:solidFill>
                <a:latin typeface="Arial"/>
                <a:cs typeface="Arial"/>
              </a:rPr>
              <a:t>bottom </a:t>
            </a:r>
            <a:r>
              <a:rPr sz="2450" spc="15" dirty="0">
                <a:solidFill>
                  <a:srgbClr val="231F20"/>
                </a:solidFill>
                <a:latin typeface="Arial"/>
                <a:cs typeface="Arial"/>
              </a:rPr>
              <a:t>right </a:t>
            </a:r>
            <a:r>
              <a:rPr sz="2450" spc="5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2450" spc="4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2450" spc="5" dirty="0">
                <a:solidFill>
                  <a:srgbClr val="231F20"/>
                </a:solidFill>
                <a:latin typeface="Arial"/>
                <a:cs typeface="Arial"/>
              </a:rPr>
              <a:t>zoom </a:t>
            </a:r>
            <a:r>
              <a:rPr sz="2450" spc="-40" dirty="0">
                <a:solidFill>
                  <a:srgbClr val="231F20"/>
                </a:solidFill>
                <a:latin typeface="Arial"/>
                <a:cs typeface="Arial"/>
              </a:rPr>
              <a:t>window </a:t>
            </a:r>
            <a:r>
              <a:rPr sz="2450" spc="-4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2450" spc="-4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2450" spc="-60" dirty="0">
                <a:solidFill>
                  <a:srgbClr val="231F20"/>
                </a:solidFill>
                <a:latin typeface="Arial"/>
                <a:cs typeface="Arial"/>
              </a:rPr>
              <a:t>see </a:t>
            </a:r>
            <a:r>
              <a:rPr sz="2450" spc="-15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2450" spc="55" dirty="0">
                <a:solidFill>
                  <a:srgbClr val="231F20"/>
                </a:solidFill>
                <a:latin typeface="Arial"/>
                <a:cs typeface="Arial"/>
              </a:rPr>
              <a:t>button</a:t>
            </a:r>
            <a:r>
              <a:rPr sz="245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35" dirty="0">
                <a:solidFill>
                  <a:srgbClr val="231F20"/>
                </a:solidFill>
                <a:latin typeface="Arial"/>
                <a:cs typeface="Arial"/>
              </a:rPr>
              <a:t>marker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90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2450" b="1" spc="-9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2450" spc="-90" dirty="0">
                <a:solidFill>
                  <a:srgbClr val="231F20"/>
                </a:solidFill>
                <a:latin typeface="Arial"/>
                <a:cs typeface="Arial"/>
              </a:rPr>
              <a:t>”.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80" dirty="0">
                <a:solidFill>
                  <a:srgbClr val="231F20"/>
                </a:solidFill>
                <a:latin typeface="Arial"/>
                <a:cs typeface="Arial"/>
              </a:rPr>
              <a:t>Click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6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6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25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231F20"/>
                </a:solidFill>
                <a:latin typeface="Arial"/>
                <a:cs typeface="Arial"/>
              </a:rPr>
              <a:t>select</a:t>
            </a:r>
            <a:r>
              <a:rPr sz="24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spc="-85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2450" b="1" spc="-85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245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b="1" spc="-80" dirty="0">
                <a:solidFill>
                  <a:srgbClr val="231F20"/>
                </a:solidFill>
                <a:latin typeface="Arial"/>
                <a:cs typeface="Arial"/>
              </a:rPr>
              <a:t>on  </a:t>
            </a:r>
            <a:r>
              <a:rPr sz="2450" b="1" spc="-2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2450" b="1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b="1" spc="-15" dirty="0">
                <a:solidFill>
                  <a:srgbClr val="231F20"/>
                </a:solidFill>
                <a:latin typeface="Arial"/>
                <a:cs typeface="Arial"/>
              </a:rPr>
              <a:t>Computer</a:t>
            </a:r>
            <a:r>
              <a:rPr sz="2450" spc="-1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2093" y="10573303"/>
            <a:ext cx="86734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marR="5080" indent="-231775">
              <a:lnSpc>
                <a:spcPct val="101000"/>
              </a:lnSpc>
              <a:spcBef>
                <a:spcPts val="95"/>
              </a:spcBef>
              <a:buChar char="•"/>
              <a:tabLst>
                <a:tab pos="231775" algn="l"/>
              </a:tabLst>
            </a:pPr>
            <a:r>
              <a:rPr sz="2450" spc="-110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60" dirty="0">
                <a:latin typeface="Arial"/>
                <a:cs typeface="Arial"/>
              </a:rPr>
              <a:t>are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now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recording.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110" dirty="0">
                <a:latin typeface="Arial"/>
                <a:cs typeface="Arial"/>
              </a:rPr>
              <a:t>You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65" dirty="0">
                <a:latin typeface="Arial"/>
                <a:cs typeface="Arial"/>
              </a:rPr>
              <a:t>can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75" dirty="0">
                <a:latin typeface="Arial"/>
                <a:cs typeface="Arial"/>
              </a:rPr>
              <a:t>pause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and/or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stop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recording  </a:t>
            </a:r>
            <a:r>
              <a:rPr sz="2450" spc="-10" dirty="0">
                <a:latin typeface="Arial"/>
                <a:cs typeface="Arial"/>
              </a:rPr>
              <a:t>with</a:t>
            </a:r>
            <a:r>
              <a:rPr sz="2450" spc="-240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30" dirty="0">
                <a:latin typeface="Arial"/>
                <a:cs typeface="Arial"/>
              </a:rPr>
              <a:t>buttons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5" dirty="0">
                <a:latin typeface="Arial"/>
                <a:cs typeface="Arial"/>
              </a:rPr>
              <a:t>on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20" dirty="0">
                <a:latin typeface="Arial"/>
                <a:cs typeface="Arial"/>
              </a:rPr>
              <a:t>zoom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65" dirty="0">
                <a:latin typeface="Arial"/>
                <a:cs typeface="Arial"/>
              </a:rPr>
              <a:t>window.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1690" y="8468655"/>
            <a:ext cx="8209915" cy="2978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48260" indent="-264160">
              <a:lnSpc>
                <a:spcPct val="101000"/>
              </a:lnSpc>
              <a:spcBef>
                <a:spcPts val="95"/>
              </a:spcBef>
              <a:buChar char="•"/>
              <a:tabLst>
                <a:tab pos="264160" algn="l"/>
                <a:tab pos="264795" algn="l"/>
              </a:tabLst>
            </a:pPr>
            <a:r>
              <a:rPr sz="2450" spc="40" dirty="0">
                <a:latin typeface="Arial"/>
                <a:cs typeface="Arial"/>
              </a:rPr>
              <a:t>After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25" dirty="0">
                <a:latin typeface="Arial"/>
                <a:cs typeface="Arial"/>
              </a:rPr>
              <a:t>stop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recording,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40" dirty="0">
                <a:latin typeface="Arial"/>
                <a:cs typeface="Arial"/>
              </a:rPr>
              <a:t>end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the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5" dirty="0">
                <a:latin typeface="Arial"/>
                <a:cs typeface="Arial"/>
              </a:rPr>
              <a:t>meeting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75" dirty="0">
                <a:latin typeface="Arial"/>
                <a:cs typeface="Arial"/>
              </a:rPr>
              <a:t>and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35" dirty="0">
                <a:latin typeface="Arial"/>
                <a:cs typeface="Arial"/>
              </a:rPr>
              <a:t>Zoom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90" dirty="0">
                <a:latin typeface="Arial"/>
                <a:cs typeface="Arial"/>
              </a:rPr>
              <a:t>will  </a:t>
            </a:r>
            <a:r>
              <a:rPr sz="2450" spc="-5" dirty="0">
                <a:latin typeface="Arial"/>
                <a:cs typeface="Arial"/>
              </a:rPr>
              <a:t>create</a:t>
            </a:r>
            <a:r>
              <a:rPr sz="2450" spc="-240" dirty="0">
                <a:latin typeface="Arial"/>
                <a:cs typeface="Arial"/>
              </a:rPr>
              <a:t> </a:t>
            </a:r>
            <a:r>
              <a:rPr sz="2450" spc="-95" dirty="0">
                <a:latin typeface="Arial"/>
                <a:cs typeface="Arial"/>
              </a:rPr>
              <a:t>an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10" dirty="0">
                <a:latin typeface="Arial"/>
                <a:cs typeface="Arial"/>
              </a:rPr>
              <a:t>MP4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video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file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50" dirty="0">
                <a:latin typeface="Arial"/>
                <a:cs typeface="Arial"/>
              </a:rPr>
              <a:t>for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114" dirty="0">
                <a:latin typeface="Arial"/>
                <a:cs typeface="Arial"/>
              </a:rPr>
              <a:t>to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70" dirty="0">
                <a:latin typeface="Arial"/>
                <a:cs typeface="Arial"/>
              </a:rPr>
              <a:t>upload.</a:t>
            </a:r>
            <a:endParaRPr sz="2450">
              <a:latin typeface="Arial"/>
              <a:cs typeface="Arial"/>
            </a:endParaRPr>
          </a:p>
          <a:p>
            <a:pPr marL="254000" marR="5080" indent="-254000">
              <a:lnSpc>
                <a:spcPct val="101000"/>
              </a:lnSpc>
              <a:spcBef>
                <a:spcPts val="1235"/>
              </a:spcBef>
              <a:buChar char="•"/>
              <a:tabLst>
                <a:tab pos="254000" algn="l"/>
                <a:tab pos="254635" algn="l"/>
              </a:tabLst>
            </a:pPr>
            <a:r>
              <a:rPr sz="2450" spc="-100" dirty="0">
                <a:latin typeface="Arial"/>
                <a:cs typeface="Arial"/>
              </a:rPr>
              <a:t>We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recommend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65" dirty="0">
                <a:latin typeface="Arial"/>
                <a:cs typeface="Arial"/>
              </a:rPr>
              <a:t>making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150" dirty="0">
                <a:latin typeface="Arial"/>
                <a:cs typeface="Arial"/>
              </a:rPr>
              <a:t>a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20" dirty="0">
                <a:latin typeface="Arial"/>
                <a:cs typeface="Arial"/>
              </a:rPr>
              <a:t>short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65" dirty="0">
                <a:latin typeface="Arial"/>
                <a:cs typeface="Arial"/>
              </a:rPr>
              <a:t>test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45" dirty="0">
                <a:latin typeface="Arial"/>
                <a:cs typeface="Arial"/>
              </a:rPr>
              <a:t>video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75" dirty="0">
                <a:latin typeface="Arial"/>
                <a:cs typeface="Arial"/>
              </a:rPr>
              <a:t>and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checking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your  results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before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recording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your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40" dirty="0">
                <a:latin typeface="Arial"/>
                <a:cs typeface="Arial"/>
              </a:rPr>
              <a:t>full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presentation.</a:t>
            </a:r>
            <a:endParaRPr sz="2450">
              <a:latin typeface="Arial"/>
              <a:cs typeface="Arial"/>
            </a:endParaRPr>
          </a:p>
          <a:p>
            <a:pPr marL="266700" marR="196850" indent="-254635">
              <a:lnSpc>
                <a:spcPct val="101000"/>
              </a:lnSpc>
              <a:spcBef>
                <a:spcPts val="1235"/>
              </a:spcBef>
              <a:buChar char="•"/>
              <a:tabLst>
                <a:tab pos="273050" algn="l"/>
                <a:tab pos="273685" algn="l"/>
              </a:tabLst>
            </a:pPr>
            <a:r>
              <a:rPr sz="2450" spc="-20" dirty="0">
                <a:latin typeface="Arial"/>
                <a:cs typeface="Arial"/>
              </a:rPr>
              <a:t>If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80" dirty="0">
                <a:latin typeface="Arial"/>
                <a:cs typeface="Arial"/>
              </a:rPr>
              <a:t>have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5" dirty="0">
                <a:latin typeface="Arial"/>
                <a:cs typeface="Arial"/>
              </a:rPr>
              <a:t>another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recording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5" dirty="0">
                <a:latin typeface="Arial"/>
                <a:cs typeface="Arial"/>
              </a:rPr>
              <a:t>software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35" dirty="0">
                <a:latin typeface="Arial"/>
                <a:cs typeface="Arial"/>
              </a:rPr>
              <a:t>you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60" dirty="0">
                <a:latin typeface="Arial"/>
                <a:cs typeface="Arial"/>
              </a:rPr>
              <a:t>are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familiar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with  </a:t>
            </a:r>
            <a:r>
              <a:rPr sz="2450" spc="-75" dirty="0">
                <a:latin typeface="Arial"/>
                <a:cs typeface="Arial"/>
              </a:rPr>
              <a:t>please </a:t>
            </a:r>
            <a:r>
              <a:rPr sz="2450" spc="-20" dirty="0">
                <a:latin typeface="Arial"/>
                <a:cs typeface="Arial"/>
              </a:rPr>
              <a:t>feel </a:t>
            </a:r>
            <a:r>
              <a:rPr sz="2450" spc="5" dirty="0">
                <a:latin typeface="Arial"/>
                <a:cs typeface="Arial"/>
              </a:rPr>
              <a:t>free </a:t>
            </a:r>
            <a:r>
              <a:rPr sz="2450" spc="114" dirty="0">
                <a:latin typeface="Arial"/>
                <a:cs typeface="Arial"/>
              </a:rPr>
              <a:t>to </a:t>
            </a:r>
            <a:r>
              <a:rPr sz="2450" spc="-65" dirty="0">
                <a:latin typeface="Arial"/>
                <a:cs typeface="Arial"/>
              </a:rPr>
              <a:t>use </a:t>
            </a:r>
            <a:r>
              <a:rPr sz="2450" spc="-10" dirty="0">
                <a:latin typeface="Arial"/>
                <a:cs typeface="Arial"/>
              </a:rPr>
              <a:t>it. </a:t>
            </a:r>
            <a:r>
              <a:rPr sz="2450" spc="-25" dirty="0">
                <a:latin typeface="Arial"/>
                <a:cs typeface="Arial"/>
              </a:rPr>
              <a:t>The </a:t>
            </a:r>
            <a:r>
              <a:rPr sz="2450" spc="-20" dirty="0">
                <a:latin typeface="Arial"/>
                <a:cs typeface="Arial"/>
              </a:rPr>
              <a:t>recording </a:t>
            </a:r>
            <a:r>
              <a:rPr sz="2450" spc="-50" dirty="0">
                <a:latin typeface="Arial"/>
                <a:cs typeface="Arial"/>
              </a:rPr>
              <a:t>should </a:t>
            </a:r>
            <a:r>
              <a:rPr sz="2450" spc="-45" dirty="0">
                <a:latin typeface="Arial"/>
                <a:cs typeface="Arial"/>
              </a:rPr>
              <a:t>be </a:t>
            </a:r>
            <a:r>
              <a:rPr sz="2450" spc="-65" dirty="0">
                <a:latin typeface="Arial"/>
                <a:cs typeface="Arial"/>
              </a:rPr>
              <a:t>in </a:t>
            </a:r>
            <a:r>
              <a:rPr sz="2450" spc="-110" dirty="0">
                <a:latin typeface="Arial"/>
                <a:cs typeface="Arial"/>
              </a:rPr>
              <a:t>MP4  </a:t>
            </a:r>
            <a:r>
              <a:rPr sz="2450" spc="15" dirty="0">
                <a:latin typeface="Arial"/>
                <a:cs typeface="Arial"/>
              </a:rPr>
              <a:t>format,</a:t>
            </a:r>
            <a:r>
              <a:rPr sz="2450" spc="-24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with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50" dirty="0">
                <a:latin typeface="Arial"/>
                <a:cs typeface="Arial"/>
              </a:rPr>
              <a:t>a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resolution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65" dirty="0">
                <a:latin typeface="Arial"/>
                <a:cs typeface="Arial"/>
              </a:rPr>
              <a:t>of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5" dirty="0">
                <a:latin typeface="Arial"/>
                <a:cs typeface="Arial"/>
              </a:rPr>
              <a:t>1920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180" dirty="0">
                <a:latin typeface="Arial"/>
                <a:cs typeface="Arial"/>
              </a:rPr>
              <a:t>X</a:t>
            </a:r>
            <a:r>
              <a:rPr sz="2450" spc="-235" dirty="0">
                <a:latin typeface="Arial"/>
                <a:cs typeface="Arial"/>
              </a:rPr>
              <a:t> </a:t>
            </a:r>
            <a:r>
              <a:rPr sz="2450" spc="-40" dirty="0">
                <a:latin typeface="Arial"/>
                <a:cs typeface="Arial"/>
              </a:rPr>
              <a:t>1080.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7670" y="3717164"/>
            <a:ext cx="8900252" cy="638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13453" y="2261711"/>
            <a:ext cx="8296753" cy="5947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3661"/>
            <a:ext cx="20104100" cy="11579225"/>
            <a:chOff x="0" y="1823661"/>
            <a:chExt cx="20104100" cy="11579225"/>
          </a:xfrm>
        </p:grpSpPr>
        <p:sp>
          <p:nvSpPr>
            <p:cNvPr id="3" name="object 3"/>
            <p:cNvSpPr/>
            <p:nvPr/>
          </p:nvSpPr>
          <p:spPr>
            <a:xfrm>
              <a:off x="0" y="1823661"/>
              <a:ext cx="20104100" cy="11579225"/>
            </a:xfrm>
            <a:custGeom>
              <a:avLst/>
              <a:gdLst/>
              <a:ahLst/>
              <a:cxnLst/>
              <a:rect l="l" t="t" r="r" b="b"/>
              <a:pathLst>
                <a:path w="20104100" h="11579225">
                  <a:moveTo>
                    <a:pt x="0" y="0"/>
                  </a:moveTo>
                  <a:lnTo>
                    <a:pt x="0" y="11579071"/>
                  </a:lnTo>
                  <a:lnTo>
                    <a:pt x="20104099" y="11579071"/>
                  </a:lnTo>
                  <a:lnTo>
                    <a:pt x="20104099" y="1297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23661"/>
              <a:ext cx="20104099" cy="115790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1023</Words>
  <Application>Microsoft Office PowerPoint</Application>
  <PresentationFormat>Custom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WITH NARRATION</vt:lpstr>
      <vt:lpstr>APPLE KEYNOTE WITH NARRATION</vt:lpstr>
      <vt:lpstr>RECORDING YOUR PRESENTATION USING ZOOM</vt:lpstr>
      <vt:lpstr>RECORDING YOUR PRESENTATION USING ZOOM 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Romeo</dc:creator>
  <cp:lastModifiedBy>Alyssa Romeo</cp:lastModifiedBy>
  <cp:revision>1</cp:revision>
  <dcterms:created xsi:type="dcterms:W3CDTF">2020-09-22T15:43:40Z</dcterms:created>
  <dcterms:modified xsi:type="dcterms:W3CDTF">2021-05-25T14:13:08Z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2020-06-12T00:00:00Z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2020-09-22T00:00:00Z</vt:filetime>
  </property>
</Properties>
</file>